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8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4"/>
  </p:notesMasterIdLst>
  <p:handoutMasterIdLst>
    <p:handoutMasterId r:id="rId255"/>
  </p:handoutMasterIdLst>
  <p:sldIdLst>
    <p:sldId id="298" r:id="rId3"/>
    <p:sldId id="364" r:id="rId4"/>
    <p:sldId id="339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405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2" r:id="rId25"/>
    <p:sldId id="401" r:id="rId26"/>
    <p:sldId id="403" r:id="rId27"/>
    <p:sldId id="406" r:id="rId28"/>
    <p:sldId id="404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27" r:id="rId41"/>
    <p:sldId id="429" r:id="rId42"/>
    <p:sldId id="430" r:id="rId43"/>
    <p:sldId id="431" r:id="rId44"/>
    <p:sldId id="418" r:id="rId45"/>
    <p:sldId id="419" r:id="rId46"/>
    <p:sldId id="420" r:id="rId47"/>
    <p:sldId id="421" r:id="rId48"/>
    <p:sldId id="422" r:id="rId49"/>
    <p:sldId id="423" r:id="rId50"/>
    <p:sldId id="424" r:id="rId51"/>
    <p:sldId id="425" r:id="rId52"/>
    <p:sldId id="426" r:id="rId53"/>
    <p:sldId id="428" r:id="rId54"/>
    <p:sldId id="432" r:id="rId55"/>
    <p:sldId id="433" r:id="rId56"/>
    <p:sldId id="434" r:id="rId57"/>
    <p:sldId id="435" r:id="rId58"/>
    <p:sldId id="436" r:id="rId59"/>
    <p:sldId id="437" r:id="rId60"/>
    <p:sldId id="438" r:id="rId61"/>
    <p:sldId id="439" r:id="rId62"/>
    <p:sldId id="447" r:id="rId63"/>
    <p:sldId id="440" r:id="rId64"/>
    <p:sldId id="441" r:id="rId65"/>
    <p:sldId id="442" r:id="rId66"/>
    <p:sldId id="446" r:id="rId67"/>
    <p:sldId id="453" r:id="rId68"/>
    <p:sldId id="454" r:id="rId69"/>
    <p:sldId id="443" r:id="rId70"/>
    <p:sldId id="444" r:id="rId71"/>
    <p:sldId id="445" r:id="rId72"/>
    <p:sldId id="448" r:id="rId73"/>
    <p:sldId id="449" r:id="rId74"/>
    <p:sldId id="450" r:id="rId75"/>
    <p:sldId id="451" r:id="rId76"/>
    <p:sldId id="452" r:id="rId77"/>
    <p:sldId id="455" r:id="rId78"/>
    <p:sldId id="460" r:id="rId79"/>
    <p:sldId id="456" r:id="rId80"/>
    <p:sldId id="457" r:id="rId81"/>
    <p:sldId id="458" r:id="rId82"/>
    <p:sldId id="459" r:id="rId83"/>
    <p:sldId id="462" r:id="rId84"/>
    <p:sldId id="463" r:id="rId85"/>
    <p:sldId id="464" r:id="rId86"/>
    <p:sldId id="466" r:id="rId87"/>
    <p:sldId id="467" r:id="rId88"/>
    <p:sldId id="468" r:id="rId89"/>
    <p:sldId id="469" r:id="rId90"/>
    <p:sldId id="470" r:id="rId91"/>
    <p:sldId id="471" r:id="rId92"/>
    <p:sldId id="472" r:id="rId93"/>
    <p:sldId id="473" r:id="rId94"/>
    <p:sldId id="474" r:id="rId95"/>
    <p:sldId id="475" r:id="rId96"/>
    <p:sldId id="465" r:id="rId97"/>
    <p:sldId id="476" r:id="rId98"/>
    <p:sldId id="477" r:id="rId99"/>
    <p:sldId id="479" r:id="rId100"/>
    <p:sldId id="478" r:id="rId101"/>
    <p:sldId id="480" r:id="rId102"/>
    <p:sldId id="481" r:id="rId103"/>
    <p:sldId id="483" r:id="rId104"/>
    <p:sldId id="482" r:id="rId105"/>
    <p:sldId id="484" r:id="rId106"/>
    <p:sldId id="485" r:id="rId107"/>
    <p:sldId id="486" r:id="rId108"/>
    <p:sldId id="487" r:id="rId109"/>
    <p:sldId id="488" r:id="rId110"/>
    <p:sldId id="489" r:id="rId111"/>
    <p:sldId id="490" r:id="rId112"/>
    <p:sldId id="493" r:id="rId113"/>
    <p:sldId id="491" r:id="rId114"/>
    <p:sldId id="492" r:id="rId115"/>
    <p:sldId id="495" r:id="rId116"/>
    <p:sldId id="494" r:id="rId117"/>
    <p:sldId id="496" r:id="rId118"/>
    <p:sldId id="497" r:id="rId119"/>
    <p:sldId id="498" r:id="rId120"/>
    <p:sldId id="499" r:id="rId121"/>
    <p:sldId id="500" r:id="rId122"/>
    <p:sldId id="501" r:id="rId123"/>
    <p:sldId id="502" r:id="rId124"/>
    <p:sldId id="659" r:id="rId125"/>
    <p:sldId id="660" r:id="rId126"/>
    <p:sldId id="503" r:id="rId127"/>
    <p:sldId id="504" r:id="rId128"/>
    <p:sldId id="505" r:id="rId129"/>
    <p:sldId id="506" r:id="rId130"/>
    <p:sldId id="507" r:id="rId131"/>
    <p:sldId id="536" r:id="rId132"/>
    <p:sldId id="509" r:id="rId133"/>
    <p:sldId id="510" r:id="rId134"/>
    <p:sldId id="511" r:id="rId135"/>
    <p:sldId id="512" r:id="rId136"/>
    <p:sldId id="513" r:id="rId137"/>
    <p:sldId id="514" r:id="rId138"/>
    <p:sldId id="521" r:id="rId139"/>
    <p:sldId id="522" r:id="rId140"/>
    <p:sldId id="515" r:id="rId141"/>
    <p:sldId id="516" r:id="rId142"/>
    <p:sldId id="518" r:id="rId143"/>
    <p:sldId id="517" r:id="rId144"/>
    <p:sldId id="519" r:id="rId145"/>
    <p:sldId id="520" r:id="rId146"/>
    <p:sldId id="540" r:id="rId147"/>
    <p:sldId id="537" r:id="rId148"/>
    <p:sldId id="539" r:id="rId149"/>
    <p:sldId id="524" r:id="rId150"/>
    <p:sldId id="549" r:id="rId151"/>
    <p:sldId id="525" r:id="rId152"/>
    <p:sldId id="528" r:id="rId153"/>
    <p:sldId id="530" r:id="rId154"/>
    <p:sldId id="529" r:id="rId155"/>
    <p:sldId id="531" r:id="rId156"/>
    <p:sldId id="532" r:id="rId157"/>
    <p:sldId id="548" r:id="rId158"/>
    <p:sldId id="534" r:id="rId159"/>
    <p:sldId id="542" r:id="rId160"/>
    <p:sldId id="543" r:id="rId161"/>
    <p:sldId id="544" r:id="rId162"/>
    <p:sldId id="533" r:id="rId163"/>
    <p:sldId id="545" r:id="rId164"/>
    <p:sldId id="546" r:id="rId165"/>
    <p:sldId id="547" r:id="rId166"/>
    <p:sldId id="551" r:id="rId167"/>
    <p:sldId id="552" r:id="rId168"/>
    <p:sldId id="553" r:id="rId169"/>
    <p:sldId id="554" r:id="rId170"/>
    <p:sldId id="555" r:id="rId171"/>
    <p:sldId id="558" r:id="rId172"/>
    <p:sldId id="556" r:id="rId173"/>
    <p:sldId id="557" r:id="rId174"/>
    <p:sldId id="559" r:id="rId175"/>
    <p:sldId id="560" r:id="rId176"/>
    <p:sldId id="561" r:id="rId177"/>
    <p:sldId id="572" r:id="rId178"/>
    <p:sldId id="562" r:id="rId179"/>
    <p:sldId id="563" r:id="rId180"/>
    <p:sldId id="569" r:id="rId181"/>
    <p:sldId id="568" r:id="rId182"/>
    <p:sldId id="567" r:id="rId183"/>
    <p:sldId id="570" r:id="rId184"/>
    <p:sldId id="571" r:id="rId185"/>
    <p:sldId id="573" r:id="rId186"/>
    <p:sldId id="574" r:id="rId187"/>
    <p:sldId id="575" r:id="rId188"/>
    <p:sldId id="577" r:id="rId189"/>
    <p:sldId id="578" r:id="rId190"/>
    <p:sldId id="576" r:id="rId191"/>
    <p:sldId id="579" r:id="rId192"/>
    <p:sldId id="580" r:id="rId193"/>
    <p:sldId id="583" r:id="rId194"/>
    <p:sldId id="584" r:id="rId195"/>
    <p:sldId id="585" r:id="rId196"/>
    <p:sldId id="564" r:id="rId197"/>
    <p:sldId id="605" r:id="rId198"/>
    <p:sldId id="606" r:id="rId199"/>
    <p:sldId id="601" r:id="rId200"/>
    <p:sldId id="603" r:id="rId201"/>
    <p:sldId id="602" r:id="rId202"/>
    <p:sldId id="587" r:id="rId203"/>
    <p:sldId id="604" r:id="rId204"/>
    <p:sldId id="607" r:id="rId205"/>
    <p:sldId id="608" r:id="rId206"/>
    <p:sldId id="609" r:id="rId207"/>
    <p:sldId id="610" r:id="rId208"/>
    <p:sldId id="611" r:id="rId209"/>
    <p:sldId id="612" r:id="rId210"/>
    <p:sldId id="614" r:id="rId211"/>
    <p:sldId id="613" r:id="rId212"/>
    <p:sldId id="615" r:id="rId213"/>
    <p:sldId id="582" r:id="rId214"/>
    <p:sldId id="588" r:id="rId215"/>
    <p:sldId id="589" r:id="rId216"/>
    <p:sldId id="590" r:id="rId217"/>
    <p:sldId id="591" r:id="rId218"/>
    <p:sldId id="592" r:id="rId219"/>
    <p:sldId id="593" r:id="rId220"/>
    <p:sldId id="594" r:id="rId221"/>
    <p:sldId id="595" r:id="rId222"/>
    <p:sldId id="596" r:id="rId223"/>
    <p:sldId id="597" r:id="rId224"/>
    <p:sldId id="598" r:id="rId225"/>
    <p:sldId id="599" r:id="rId226"/>
    <p:sldId id="600" r:id="rId227"/>
    <p:sldId id="616" r:id="rId228"/>
    <p:sldId id="617" r:id="rId229"/>
    <p:sldId id="618" r:id="rId230"/>
    <p:sldId id="619" r:id="rId231"/>
    <p:sldId id="620" r:id="rId232"/>
    <p:sldId id="621" r:id="rId233"/>
    <p:sldId id="622" r:id="rId234"/>
    <p:sldId id="623" r:id="rId235"/>
    <p:sldId id="624" r:id="rId236"/>
    <p:sldId id="625" r:id="rId237"/>
    <p:sldId id="643" r:id="rId238"/>
    <p:sldId id="626" r:id="rId239"/>
    <p:sldId id="628" r:id="rId240"/>
    <p:sldId id="629" r:id="rId241"/>
    <p:sldId id="630" r:id="rId242"/>
    <p:sldId id="631" r:id="rId243"/>
    <p:sldId id="632" r:id="rId244"/>
    <p:sldId id="633" r:id="rId245"/>
    <p:sldId id="634" r:id="rId246"/>
    <p:sldId id="635" r:id="rId247"/>
    <p:sldId id="636" r:id="rId248"/>
    <p:sldId id="638" r:id="rId249"/>
    <p:sldId id="639" r:id="rId250"/>
    <p:sldId id="640" r:id="rId251"/>
    <p:sldId id="641" r:id="rId252"/>
    <p:sldId id="645" r:id="rId253"/>
  </p:sldIdLst>
  <p:sldSz cx="9144000" cy="5143500" type="screen16x9"/>
  <p:notesSz cx="6858000" cy="9144000"/>
  <p:custDataLst>
    <p:tags r:id="rId25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511" userDrawn="1">
          <p15:clr>
            <a:srgbClr val="A4A3A4"/>
          </p15:clr>
        </p15:guide>
        <p15:guide id="7" pos="612" userDrawn="1">
          <p15:clr>
            <a:srgbClr val="A4A3A4"/>
          </p15:clr>
        </p15:guide>
        <p15:guide id="8" orient="horz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A3A3A3"/>
    <a:srgbClr val="626262"/>
    <a:srgbClr val="192834"/>
    <a:srgbClr val="8E78F4"/>
    <a:srgbClr val="FBE9EC"/>
    <a:srgbClr val="FEE4F6"/>
    <a:srgbClr val="FEFEFE"/>
    <a:srgbClr val="D5DBDE"/>
    <a:srgbClr val="DD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5013" autoAdjust="0"/>
  </p:normalViewPr>
  <p:slideViewPr>
    <p:cSldViewPr showGuides="1">
      <p:cViewPr varScale="1">
        <p:scale>
          <a:sx n="109" d="100"/>
          <a:sy n="109" d="100"/>
        </p:scale>
        <p:origin x="102" y="948"/>
      </p:cViewPr>
      <p:guideLst>
        <p:guide pos="5511"/>
        <p:guide pos="612"/>
        <p:guide orient="horz" pos="1620"/>
      </p:guideLst>
    </p:cSldViewPr>
  </p:slideViewPr>
  <p:outlineViewPr>
    <p:cViewPr>
      <p:scale>
        <a:sx n="33" d="100"/>
        <a:sy n="33" d="100"/>
      </p:scale>
      <p:origin x="0" y="-440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136"/>
    </p:cViewPr>
  </p:sorterViewPr>
  <p:notesViewPr>
    <p:cSldViewPr>
      <p:cViewPr varScale="1">
        <p:scale>
          <a:sx n="120" d="100"/>
          <a:sy n="120" d="100"/>
        </p:scale>
        <p:origin x="383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9" Type="http://schemas.openxmlformats.org/officeDocument/2006/relationships/tags" Target="tags/tag970.xml"/><Relationship Id="rId258" Type="http://schemas.openxmlformats.org/officeDocument/2006/relationships/tableStyles" Target="tableStyles.xml"/><Relationship Id="rId257" Type="http://schemas.openxmlformats.org/officeDocument/2006/relationships/viewProps" Target="viewProps.xml"/><Relationship Id="rId256" Type="http://schemas.openxmlformats.org/officeDocument/2006/relationships/presProps" Target="presProps.xml"/><Relationship Id="rId255" Type="http://schemas.openxmlformats.org/officeDocument/2006/relationships/handoutMaster" Target="handoutMasters/handoutMaster1.xml"/><Relationship Id="rId254" Type="http://schemas.openxmlformats.org/officeDocument/2006/relationships/notesMaster" Target="notesMasters/notesMaster1.xml"/><Relationship Id="rId253" Type="http://schemas.openxmlformats.org/officeDocument/2006/relationships/slide" Target="slides/slide251.xml"/><Relationship Id="rId252" Type="http://schemas.openxmlformats.org/officeDocument/2006/relationships/slide" Target="slides/slide250.xml"/><Relationship Id="rId251" Type="http://schemas.openxmlformats.org/officeDocument/2006/relationships/slide" Target="slides/slide249.xml"/><Relationship Id="rId250" Type="http://schemas.openxmlformats.org/officeDocument/2006/relationships/slide" Target="slides/slide248.xml"/><Relationship Id="rId25" Type="http://schemas.openxmlformats.org/officeDocument/2006/relationships/slide" Target="slides/slide23.xml"/><Relationship Id="rId249" Type="http://schemas.openxmlformats.org/officeDocument/2006/relationships/slide" Target="slides/slide247.xml"/><Relationship Id="rId248" Type="http://schemas.openxmlformats.org/officeDocument/2006/relationships/slide" Target="slides/slide246.xml"/><Relationship Id="rId247" Type="http://schemas.openxmlformats.org/officeDocument/2006/relationships/slide" Target="slides/slide245.xml"/><Relationship Id="rId246" Type="http://schemas.openxmlformats.org/officeDocument/2006/relationships/slide" Target="slides/slide244.xml"/><Relationship Id="rId245" Type="http://schemas.openxmlformats.org/officeDocument/2006/relationships/slide" Target="slides/slide243.xml"/><Relationship Id="rId244" Type="http://schemas.openxmlformats.org/officeDocument/2006/relationships/slide" Target="slides/slide242.xml"/><Relationship Id="rId243" Type="http://schemas.openxmlformats.org/officeDocument/2006/relationships/slide" Target="slides/slide241.xml"/><Relationship Id="rId242" Type="http://schemas.openxmlformats.org/officeDocument/2006/relationships/slide" Target="slides/slide240.xml"/><Relationship Id="rId241" Type="http://schemas.openxmlformats.org/officeDocument/2006/relationships/slide" Target="slides/slide239.xml"/><Relationship Id="rId240" Type="http://schemas.openxmlformats.org/officeDocument/2006/relationships/slide" Target="slides/slide238.xml"/><Relationship Id="rId24" Type="http://schemas.openxmlformats.org/officeDocument/2006/relationships/slide" Target="slides/slide22.xml"/><Relationship Id="rId239" Type="http://schemas.openxmlformats.org/officeDocument/2006/relationships/slide" Target="slides/slide237.xml"/><Relationship Id="rId238" Type="http://schemas.openxmlformats.org/officeDocument/2006/relationships/slide" Target="slides/slide236.xml"/><Relationship Id="rId237" Type="http://schemas.openxmlformats.org/officeDocument/2006/relationships/slide" Target="slides/slide235.xml"/><Relationship Id="rId236" Type="http://schemas.openxmlformats.org/officeDocument/2006/relationships/slide" Target="slides/slide234.xml"/><Relationship Id="rId235" Type="http://schemas.openxmlformats.org/officeDocument/2006/relationships/slide" Target="slides/slide233.xml"/><Relationship Id="rId234" Type="http://schemas.openxmlformats.org/officeDocument/2006/relationships/slide" Target="slides/slide232.xml"/><Relationship Id="rId233" Type="http://schemas.openxmlformats.org/officeDocument/2006/relationships/slide" Target="slides/slide231.xml"/><Relationship Id="rId232" Type="http://schemas.openxmlformats.org/officeDocument/2006/relationships/slide" Target="slides/slide230.xml"/><Relationship Id="rId231" Type="http://schemas.openxmlformats.org/officeDocument/2006/relationships/slide" Target="slides/slide229.xml"/><Relationship Id="rId230" Type="http://schemas.openxmlformats.org/officeDocument/2006/relationships/slide" Target="slides/slide228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EDA219-0784-4D60-BB6D-F194B14BF872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1EE3153-4F72-45F4-94DA-964DD710AE8F}">
      <dgm:prSet phldrT="[文本]" custT="1"/>
      <dgm:spPr/>
      <dgm:t>
        <a:bodyPr/>
        <a:lstStyle/>
        <a:p>
          <a:r>
            <a:rPr lang="en-US" altLang="zh-CN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</a:t>
          </a:r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类</a:t>
          </a:r>
        </a:p>
      </dgm:t>
    </dgm:pt>
    <dgm:pt modelId="{8359BCFC-A4A3-466B-A038-DE35D0210584}" cxnId="{3A52DF33-ECDF-4B26-A4C9-0ABC5C3C1207}" type="parTrans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22C2280-6726-4BDB-AE1B-A186B9B35E7A}" cxnId="{3A52DF33-ECDF-4B26-A4C9-0ABC5C3C1207}" type="sibTrans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C29311C-AEEE-4F05-8FA1-BF016E771DDE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变量</a:t>
          </a:r>
        </a:p>
      </dgm:t>
    </dgm:pt>
    <dgm:pt modelId="{1FC3ABDB-4EE8-48E1-8C20-19D3C01B06AC}" cxnId="{680AFA04-9D9E-40FE-A7A8-DEC5CAEFBE92}" type="parTrans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2DCF63-85AB-4ABF-B0B9-A5476A2F7CD9}" cxnId="{680AFA04-9D9E-40FE-A7A8-DEC5CAEFBE92}" type="sibTrans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2E42D0-691A-442A-9E53-37ABB0C7C06A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方法</a:t>
          </a:r>
        </a:p>
      </dgm:t>
    </dgm:pt>
    <dgm:pt modelId="{BACD880B-7A63-40A2-AEEC-7B561133B84F}" cxnId="{717E6A7C-6CF4-4DDF-9959-04935F955CE1}" type="parTrans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64B599-2C37-4BAB-AC80-32AEC2A2C501}" cxnId="{717E6A7C-6CF4-4DDF-9959-04935F955CE1}" type="sibTrans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00961F-6DE5-40BD-8A61-8F6C22B158E1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魔法方法</a:t>
          </a:r>
          <a:endParaRPr lang="en-US" altLang="zh-CN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（构造函数）</a:t>
          </a:r>
        </a:p>
      </dgm:t>
    </dgm:pt>
    <dgm:pt modelId="{EBA3E387-18B4-4D26-9EE6-45F88B37760B}" cxnId="{B6B2741F-6646-433C-9AF8-A47D96A14A27}" type="parTrans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5515CE-C3B1-4045-AD0F-3A3057C68D79}" cxnId="{B6B2741F-6646-433C-9AF8-A47D96A14A27}" type="sibTrans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7FAC1D-B616-4207-B512-E69AF139DCE7}">
      <dgm:prSet custT="1"/>
      <dgm:spPr/>
      <dgm:t>
        <a:bodyPr/>
        <a:lstStyle/>
        <a:p>
          <a:r>
            <a:rPr lang="zh-CN" altLang="en-US" sz="1400"/>
            <a:t>实例方法</a:t>
          </a:r>
        </a:p>
      </dgm:t>
    </dgm:pt>
    <dgm:pt modelId="{D45896B5-1659-4E4F-8BDC-3075B11BD7E4}" cxnId="{3E78FC81-846E-41EB-90DE-8C8C59891625}" type="parTrans">
      <dgm:prSet/>
      <dgm:spPr/>
      <dgm:t>
        <a:bodyPr/>
        <a:lstStyle/>
        <a:p>
          <a:endParaRPr lang="zh-CN" altLang="en-US" sz="1400"/>
        </a:p>
      </dgm:t>
    </dgm:pt>
    <dgm:pt modelId="{6CB39306-5F8A-4DCD-8CD7-1E487B0E55C0}" cxnId="{3E78FC81-846E-41EB-90DE-8C8C59891625}" type="sibTrans">
      <dgm:prSet/>
      <dgm:spPr/>
      <dgm:t>
        <a:bodyPr/>
        <a:lstStyle/>
        <a:p>
          <a:endParaRPr lang="zh-CN" altLang="en-US" sz="1400"/>
        </a:p>
      </dgm:t>
    </dgm:pt>
    <dgm:pt modelId="{8F426870-014B-46C0-97E6-E3BBE802EC61}">
      <dgm:prSet custT="1"/>
      <dgm:spPr/>
      <dgm:t>
        <a:bodyPr/>
        <a:lstStyle/>
        <a:p>
          <a:r>
            <a:rPr lang="zh-CN" altLang="en-US" sz="1400"/>
            <a:t>类变量</a:t>
          </a:r>
        </a:p>
      </dgm:t>
    </dgm:pt>
    <dgm:pt modelId="{CC0C96F3-EC08-46C2-946A-07DE82669A8B}" cxnId="{6EE5C5D9-7ED6-460F-B0D5-2EC3BEFD91B4}" type="parTrans">
      <dgm:prSet/>
      <dgm:spPr/>
      <dgm:t>
        <a:bodyPr/>
        <a:lstStyle/>
        <a:p>
          <a:endParaRPr lang="zh-CN" altLang="en-US" sz="1400"/>
        </a:p>
      </dgm:t>
    </dgm:pt>
    <dgm:pt modelId="{4316D0A3-E240-466D-AC20-AE2DB5C6FDE5}" cxnId="{6EE5C5D9-7ED6-460F-B0D5-2EC3BEFD91B4}" type="sibTrans">
      <dgm:prSet/>
      <dgm:spPr/>
      <dgm:t>
        <a:bodyPr/>
        <a:lstStyle/>
        <a:p>
          <a:endParaRPr lang="zh-CN" altLang="en-US" sz="1400"/>
        </a:p>
      </dgm:t>
    </dgm:pt>
    <dgm:pt modelId="{AA5FFB5E-ECE7-4B35-81E8-BCA8A7407693}">
      <dgm:prSet custT="1"/>
      <dgm:spPr/>
      <dgm:t>
        <a:bodyPr/>
        <a:lstStyle/>
        <a:p>
          <a:r>
            <a:rPr lang="zh-CN" altLang="en-US" sz="1400"/>
            <a:t>实例变量</a:t>
          </a:r>
        </a:p>
      </dgm:t>
    </dgm:pt>
    <dgm:pt modelId="{EB3BBC54-66B9-4C0E-B2CE-3CD67FB1EA3A}" cxnId="{269B649F-AE8B-41E6-A5C5-287692395C2F}" type="parTrans">
      <dgm:prSet/>
      <dgm:spPr/>
      <dgm:t>
        <a:bodyPr/>
        <a:lstStyle/>
        <a:p>
          <a:endParaRPr lang="zh-CN" altLang="en-US" sz="1400"/>
        </a:p>
      </dgm:t>
    </dgm:pt>
    <dgm:pt modelId="{FA273117-97CD-4A54-A8FF-8CA76BAE8444}" cxnId="{269B649F-AE8B-41E6-A5C5-287692395C2F}" type="sibTrans">
      <dgm:prSet/>
      <dgm:spPr/>
      <dgm:t>
        <a:bodyPr/>
        <a:lstStyle/>
        <a:p>
          <a:endParaRPr lang="zh-CN" altLang="en-US" sz="1400"/>
        </a:p>
      </dgm:t>
    </dgm:pt>
    <dgm:pt modelId="{E3E667C8-36EC-4293-B219-265EA00C1774}" type="pres">
      <dgm:prSet presAssocID="{E0EDA219-0784-4D60-BB6D-F194B14BF8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AB03185-497A-456C-BFC2-B6C69BFB9AF9}" type="pres">
      <dgm:prSet presAssocID="{71EE3153-4F72-45F4-94DA-964DD710AE8F}" presName="hierRoot1" presStyleCnt="0">
        <dgm:presLayoutVars>
          <dgm:hierBranch val="init"/>
        </dgm:presLayoutVars>
      </dgm:prSet>
      <dgm:spPr/>
    </dgm:pt>
    <dgm:pt modelId="{DDD30332-9CA0-4EE1-881D-66826869B1BD}" type="pres">
      <dgm:prSet presAssocID="{71EE3153-4F72-45F4-94DA-964DD710AE8F}" presName="rootComposite1" presStyleCnt="0"/>
      <dgm:spPr/>
    </dgm:pt>
    <dgm:pt modelId="{63AE2524-45B4-4147-9123-D21E1248D135}" type="pres">
      <dgm:prSet presAssocID="{71EE3153-4F72-45F4-94DA-964DD710AE8F}" presName="rootText1" presStyleLbl="node0" presStyleIdx="0" presStyleCnt="1">
        <dgm:presLayoutVars>
          <dgm:chPref val="3"/>
        </dgm:presLayoutVars>
      </dgm:prSet>
      <dgm:spPr/>
    </dgm:pt>
    <dgm:pt modelId="{F5408C6C-EE54-498A-94FA-C2E5198CAEED}" type="pres">
      <dgm:prSet presAssocID="{71EE3153-4F72-45F4-94DA-964DD710AE8F}" presName="rootConnector1" presStyleLbl="node1" presStyleIdx="0" presStyleCnt="0"/>
      <dgm:spPr/>
    </dgm:pt>
    <dgm:pt modelId="{E4F5FA93-3103-4599-8696-8BAFA144D33A}" type="pres">
      <dgm:prSet presAssocID="{71EE3153-4F72-45F4-94DA-964DD710AE8F}" presName="hierChild2" presStyleCnt="0"/>
      <dgm:spPr/>
    </dgm:pt>
    <dgm:pt modelId="{12C450AB-E7F2-4F70-B8E7-774E74958310}" type="pres">
      <dgm:prSet presAssocID="{1FC3ABDB-4EE8-48E1-8C20-19D3C01B06AC}" presName="Name37" presStyleLbl="parChTrans1D2" presStyleIdx="0" presStyleCnt="3"/>
      <dgm:spPr/>
    </dgm:pt>
    <dgm:pt modelId="{7202E7D8-8185-44DB-9492-4639E6E66461}" type="pres">
      <dgm:prSet presAssocID="{DC29311C-AEEE-4F05-8FA1-BF016E771DDE}" presName="hierRoot2" presStyleCnt="0">
        <dgm:presLayoutVars>
          <dgm:hierBranch val="init"/>
        </dgm:presLayoutVars>
      </dgm:prSet>
      <dgm:spPr/>
    </dgm:pt>
    <dgm:pt modelId="{DDB5D52C-8945-4758-9CB7-467DB1092F95}" type="pres">
      <dgm:prSet presAssocID="{DC29311C-AEEE-4F05-8FA1-BF016E771DDE}" presName="rootComposite" presStyleCnt="0"/>
      <dgm:spPr/>
    </dgm:pt>
    <dgm:pt modelId="{52686CA2-01B2-4BEB-B10E-8B1F0A030308}" type="pres">
      <dgm:prSet presAssocID="{DC29311C-AEEE-4F05-8FA1-BF016E771DDE}" presName="rootText" presStyleLbl="node2" presStyleIdx="0" presStyleCnt="3" custLinFactNeighborX="-2411" custLinFactNeighborY="1918">
        <dgm:presLayoutVars>
          <dgm:chPref val="3"/>
        </dgm:presLayoutVars>
      </dgm:prSet>
      <dgm:spPr/>
    </dgm:pt>
    <dgm:pt modelId="{86FD8E3E-4976-4F4F-8103-AF4CF12863CC}" type="pres">
      <dgm:prSet presAssocID="{DC29311C-AEEE-4F05-8FA1-BF016E771DDE}" presName="rootConnector" presStyleLbl="node2" presStyleIdx="0" presStyleCnt="3"/>
      <dgm:spPr/>
    </dgm:pt>
    <dgm:pt modelId="{C920CC56-5AA5-469E-B292-8A32ECC476BF}" type="pres">
      <dgm:prSet presAssocID="{DC29311C-AEEE-4F05-8FA1-BF016E771DDE}" presName="hierChild4" presStyleCnt="0"/>
      <dgm:spPr/>
    </dgm:pt>
    <dgm:pt modelId="{54031909-4C41-422D-80BC-A26A1E51EFFB}" type="pres">
      <dgm:prSet presAssocID="{CC0C96F3-EC08-46C2-946A-07DE82669A8B}" presName="Name37" presStyleLbl="parChTrans1D3" presStyleIdx="0" presStyleCnt="3"/>
      <dgm:spPr/>
    </dgm:pt>
    <dgm:pt modelId="{41F1EFCF-8A2A-421C-8374-FD5D0FA9D2BD}" type="pres">
      <dgm:prSet presAssocID="{8F426870-014B-46C0-97E6-E3BBE802EC61}" presName="hierRoot2" presStyleCnt="0">
        <dgm:presLayoutVars>
          <dgm:hierBranch val="init"/>
        </dgm:presLayoutVars>
      </dgm:prSet>
      <dgm:spPr/>
    </dgm:pt>
    <dgm:pt modelId="{2FF0C2BC-2459-4BC1-BCB2-7BBBD8776889}" type="pres">
      <dgm:prSet presAssocID="{8F426870-014B-46C0-97E6-E3BBE802EC61}" presName="rootComposite" presStyleCnt="0"/>
      <dgm:spPr/>
    </dgm:pt>
    <dgm:pt modelId="{168B4C04-B666-4B6E-957D-0E4601DD432B}" type="pres">
      <dgm:prSet presAssocID="{8F426870-014B-46C0-97E6-E3BBE802EC61}" presName="rootText" presStyleLbl="node3" presStyleIdx="0" presStyleCnt="3" custLinFactX="-35512" custLinFactY="39177" custLinFactNeighborX="-100000" custLinFactNeighborY="100000">
        <dgm:presLayoutVars>
          <dgm:chPref val="3"/>
        </dgm:presLayoutVars>
      </dgm:prSet>
      <dgm:spPr/>
    </dgm:pt>
    <dgm:pt modelId="{BF65D416-A17D-4786-831F-5CD7EC877FB8}" type="pres">
      <dgm:prSet presAssocID="{8F426870-014B-46C0-97E6-E3BBE802EC61}" presName="rootConnector" presStyleLbl="node3" presStyleIdx="0" presStyleCnt="3"/>
      <dgm:spPr/>
    </dgm:pt>
    <dgm:pt modelId="{6D7DA3E9-9457-4A88-AE4D-E5AD9B16D7BA}" type="pres">
      <dgm:prSet presAssocID="{8F426870-014B-46C0-97E6-E3BBE802EC61}" presName="hierChild4" presStyleCnt="0"/>
      <dgm:spPr/>
    </dgm:pt>
    <dgm:pt modelId="{1A17E1A9-1CA7-49AD-B3EA-339D15137367}" type="pres">
      <dgm:prSet presAssocID="{8F426870-014B-46C0-97E6-E3BBE802EC61}" presName="hierChild5" presStyleCnt="0"/>
      <dgm:spPr/>
    </dgm:pt>
    <dgm:pt modelId="{215697A1-F615-456A-9EEF-48B6CE3117A7}" type="pres">
      <dgm:prSet presAssocID="{EB3BBC54-66B9-4C0E-B2CE-3CD67FB1EA3A}" presName="Name37" presStyleLbl="parChTrans1D3" presStyleIdx="1" presStyleCnt="3"/>
      <dgm:spPr/>
    </dgm:pt>
    <dgm:pt modelId="{355E16CD-A17E-4F19-92B9-8DB4D807521F}" type="pres">
      <dgm:prSet presAssocID="{AA5FFB5E-ECE7-4B35-81E8-BCA8A7407693}" presName="hierRoot2" presStyleCnt="0">
        <dgm:presLayoutVars>
          <dgm:hierBranch val="init"/>
        </dgm:presLayoutVars>
      </dgm:prSet>
      <dgm:spPr/>
    </dgm:pt>
    <dgm:pt modelId="{5E91914E-6FAD-40DE-B0E2-6D48CAEE8F96}" type="pres">
      <dgm:prSet presAssocID="{AA5FFB5E-ECE7-4B35-81E8-BCA8A7407693}" presName="rootComposite" presStyleCnt="0"/>
      <dgm:spPr/>
    </dgm:pt>
    <dgm:pt modelId="{1E240A95-A1FC-4446-AC8E-7E12226F5A5F}" type="pres">
      <dgm:prSet presAssocID="{AA5FFB5E-ECE7-4B35-81E8-BCA8A7407693}" presName="rootText" presStyleLbl="node3" presStyleIdx="1" presStyleCnt="3" custLinFactNeighborX="4118" custLinFactNeighborY="-2823">
        <dgm:presLayoutVars>
          <dgm:chPref val="3"/>
        </dgm:presLayoutVars>
      </dgm:prSet>
      <dgm:spPr/>
    </dgm:pt>
    <dgm:pt modelId="{5C0F34F7-FF26-47FA-81CE-42BA0AB9A9A0}" type="pres">
      <dgm:prSet presAssocID="{AA5FFB5E-ECE7-4B35-81E8-BCA8A7407693}" presName="rootConnector" presStyleLbl="node3" presStyleIdx="1" presStyleCnt="3"/>
      <dgm:spPr/>
    </dgm:pt>
    <dgm:pt modelId="{DFE45949-5DC0-4C90-A3B1-396514C75BF9}" type="pres">
      <dgm:prSet presAssocID="{AA5FFB5E-ECE7-4B35-81E8-BCA8A7407693}" presName="hierChild4" presStyleCnt="0"/>
      <dgm:spPr/>
    </dgm:pt>
    <dgm:pt modelId="{834C1F30-A597-4CD1-A89C-51A9F5F1CC9A}" type="pres">
      <dgm:prSet presAssocID="{AA5FFB5E-ECE7-4B35-81E8-BCA8A7407693}" presName="hierChild5" presStyleCnt="0"/>
      <dgm:spPr/>
    </dgm:pt>
    <dgm:pt modelId="{70705964-A2B5-441D-8FFA-50C1A2144727}" type="pres">
      <dgm:prSet presAssocID="{DC29311C-AEEE-4F05-8FA1-BF016E771DDE}" presName="hierChild5" presStyleCnt="0"/>
      <dgm:spPr/>
    </dgm:pt>
    <dgm:pt modelId="{9EC71528-7EBA-4FEB-B2BD-E772ED7429D3}" type="pres">
      <dgm:prSet presAssocID="{BACD880B-7A63-40A2-AEEC-7B561133B84F}" presName="Name37" presStyleLbl="parChTrans1D2" presStyleIdx="1" presStyleCnt="3"/>
      <dgm:spPr/>
    </dgm:pt>
    <dgm:pt modelId="{31FD0A94-CE9F-4176-A5DE-E370BE2465DB}" type="pres">
      <dgm:prSet presAssocID="{A52E42D0-691A-442A-9E53-37ABB0C7C06A}" presName="hierRoot2" presStyleCnt="0">
        <dgm:presLayoutVars>
          <dgm:hierBranch val="init"/>
        </dgm:presLayoutVars>
      </dgm:prSet>
      <dgm:spPr/>
    </dgm:pt>
    <dgm:pt modelId="{0CCB959F-B311-4392-8180-164C76AB7759}" type="pres">
      <dgm:prSet presAssocID="{A52E42D0-691A-442A-9E53-37ABB0C7C06A}" presName="rootComposite" presStyleCnt="0"/>
      <dgm:spPr/>
    </dgm:pt>
    <dgm:pt modelId="{F053407E-986D-4F7B-9F7C-A6F345F2F6A4}" type="pres">
      <dgm:prSet presAssocID="{A52E42D0-691A-442A-9E53-37ABB0C7C06A}" presName="rootText" presStyleLbl="node2" presStyleIdx="1" presStyleCnt="3">
        <dgm:presLayoutVars>
          <dgm:chPref val="3"/>
        </dgm:presLayoutVars>
      </dgm:prSet>
      <dgm:spPr/>
    </dgm:pt>
    <dgm:pt modelId="{3BDF6718-FDE6-4794-9A52-2F85830443FF}" type="pres">
      <dgm:prSet presAssocID="{A52E42D0-691A-442A-9E53-37ABB0C7C06A}" presName="rootConnector" presStyleLbl="node2" presStyleIdx="1" presStyleCnt="3"/>
      <dgm:spPr/>
    </dgm:pt>
    <dgm:pt modelId="{2D484C84-B295-431E-8EB5-AE9FCB67C732}" type="pres">
      <dgm:prSet presAssocID="{A52E42D0-691A-442A-9E53-37ABB0C7C06A}" presName="hierChild4" presStyleCnt="0"/>
      <dgm:spPr/>
    </dgm:pt>
    <dgm:pt modelId="{9151560C-70F1-40CE-8D74-4B49C94A6FF9}" type="pres">
      <dgm:prSet presAssocID="{D45896B5-1659-4E4F-8BDC-3075B11BD7E4}" presName="Name37" presStyleLbl="parChTrans1D3" presStyleIdx="2" presStyleCnt="3"/>
      <dgm:spPr/>
    </dgm:pt>
    <dgm:pt modelId="{2157A8B8-0105-4F8F-B507-076788D39EF8}" type="pres">
      <dgm:prSet presAssocID="{A27FAC1D-B616-4207-B512-E69AF139DCE7}" presName="hierRoot2" presStyleCnt="0">
        <dgm:presLayoutVars>
          <dgm:hierBranch val="init"/>
        </dgm:presLayoutVars>
      </dgm:prSet>
      <dgm:spPr/>
    </dgm:pt>
    <dgm:pt modelId="{EF0722F9-9DFA-4529-9F95-812519F64345}" type="pres">
      <dgm:prSet presAssocID="{A27FAC1D-B616-4207-B512-E69AF139DCE7}" presName="rootComposite" presStyleCnt="0"/>
      <dgm:spPr/>
    </dgm:pt>
    <dgm:pt modelId="{0E7F33F4-F374-4BBD-A6FD-7C8FC5CE106B}" type="pres">
      <dgm:prSet presAssocID="{A27FAC1D-B616-4207-B512-E69AF139DCE7}" presName="rootText" presStyleLbl="node3" presStyleIdx="2" presStyleCnt="3">
        <dgm:presLayoutVars>
          <dgm:chPref val="3"/>
        </dgm:presLayoutVars>
      </dgm:prSet>
      <dgm:spPr/>
    </dgm:pt>
    <dgm:pt modelId="{2D6BE4A9-3120-4F28-BCD4-CE4F1EFD7D0D}" type="pres">
      <dgm:prSet presAssocID="{A27FAC1D-B616-4207-B512-E69AF139DCE7}" presName="rootConnector" presStyleLbl="node3" presStyleIdx="2" presStyleCnt="3"/>
      <dgm:spPr/>
    </dgm:pt>
    <dgm:pt modelId="{DA57DACC-DC52-49ED-BF5E-AC57E9E9FA94}" type="pres">
      <dgm:prSet presAssocID="{A27FAC1D-B616-4207-B512-E69AF139DCE7}" presName="hierChild4" presStyleCnt="0"/>
      <dgm:spPr/>
    </dgm:pt>
    <dgm:pt modelId="{15317B58-6358-45E4-A6F5-7909A2D3D10F}" type="pres">
      <dgm:prSet presAssocID="{A27FAC1D-B616-4207-B512-E69AF139DCE7}" presName="hierChild5" presStyleCnt="0"/>
      <dgm:spPr/>
    </dgm:pt>
    <dgm:pt modelId="{C58EF9F8-0FD6-45B9-9B23-F02DC7BFCD5E}" type="pres">
      <dgm:prSet presAssocID="{A52E42D0-691A-442A-9E53-37ABB0C7C06A}" presName="hierChild5" presStyleCnt="0"/>
      <dgm:spPr/>
    </dgm:pt>
    <dgm:pt modelId="{06D22527-842B-41A0-AA80-F256B509A8FE}" type="pres">
      <dgm:prSet presAssocID="{EBA3E387-18B4-4D26-9EE6-45F88B37760B}" presName="Name37" presStyleLbl="parChTrans1D2" presStyleIdx="2" presStyleCnt="3"/>
      <dgm:spPr/>
    </dgm:pt>
    <dgm:pt modelId="{695E34F3-BF3A-4944-BB17-31F427EBA95E}" type="pres">
      <dgm:prSet presAssocID="{5A00961F-6DE5-40BD-8A61-8F6C22B158E1}" presName="hierRoot2" presStyleCnt="0">
        <dgm:presLayoutVars>
          <dgm:hierBranch val="init"/>
        </dgm:presLayoutVars>
      </dgm:prSet>
      <dgm:spPr/>
    </dgm:pt>
    <dgm:pt modelId="{53DC907D-A4C2-4701-8886-E99EE7B69A33}" type="pres">
      <dgm:prSet presAssocID="{5A00961F-6DE5-40BD-8A61-8F6C22B158E1}" presName="rootComposite" presStyleCnt="0"/>
      <dgm:spPr/>
    </dgm:pt>
    <dgm:pt modelId="{1F9CC66B-EB44-4D63-81AD-6F881830C0DC}" type="pres">
      <dgm:prSet presAssocID="{5A00961F-6DE5-40BD-8A61-8F6C22B158E1}" presName="rootText" presStyleLbl="node2" presStyleIdx="2" presStyleCnt="3">
        <dgm:presLayoutVars>
          <dgm:chPref val="3"/>
        </dgm:presLayoutVars>
      </dgm:prSet>
      <dgm:spPr/>
    </dgm:pt>
    <dgm:pt modelId="{EDD26536-E99B-4C8E-9D2D-FA621E3745D9}" type="pres">
      <dgm:prSet presAssocID="{5A00961F-6DE5-40BD-8A61-8F6C22B158E1}" presName="rootConnector" presStyleLbl="node2" presStyleIdx="2" presStyleCnt="3"/>
      <dgm:spPr/>
    </dgm:pt>
    <dgm:pt modelId="{713FE839-014C-43F1-A371-E9ACD742AD35}" type="pres">
      <dgm:prSet presAssocID="{5A00961F-6DE5-40BD-8A61-8F6C22B158E1}" presName="hierChild4" presStyleCnt="0"/>
      <dgm:spPr/>
    </dgm:pt>
    <dgm:pt modelId="{6A337F19-692E-401D-B502-0B64A96D89D2}" type="pres">
      <dgm:prSet presAssocID="{5A00961F-6DE5-40BD-8A61-8F6C22B158E1}" presName="hierChild5" presStyleCnt="0"/>
      <dgm:spPr/>
    </dgm:pt>
    <dgm:pt modelId="{92C299BB-7473-4FA1-9135-980CA17D6BA8}" type="pres">
      <dgm:prSet presAssocID="{71EE3153-4F72-45F4-94DA-964DD710AE8F}" presName="hierChild3" presStyleCnt="0"/>
      <dgm:spPr/>
    </dgm:pt>
  </dgm:ptLst>
  <dgm:cxnLst>
    <dgm:cxn modelId="{680AFA04-9D9E-40FE-A7A8-DEC5CAEFBE92}" srcId="{71EE3153-4F72-45F4-94DA-964DD710AE8F}" destId="{DC29311C-AEEE-4F05-8FA1-BF016E771DDE}" srcOrd="0" destOrd="0" parTransId="{1FC3ABDB-4EE8-48E1-8C20-19D3C01B06AC}" sibTransId="{A72DCF63-85AB-4ABF-B0B9-A5476A2F7CD9}"/>
    <dgm:cxn modelId="{22F87C05-F46E-4A27-8424-191DFDA501E9}" type="presOf" srcId="{CC0C96F3-EC08-46C2-946A-07DE82669A8B}" destId="{54031909-4C41-422D-80BC-A26A1E51EFFB}" srcOrd="0" destOrd="0" presId="urn:microsoft.com/office/officeart/2005/8/layout/orgChart1"/>
    <dgm:cxn modelId="{C9CAE011-9850-4082-BB6C-7F7716632653}" type="presOf" srcId="{A27FAC1D-B616-4207-B512-E69AF139DCE7}" destId="{0E7F33F4-F374-4BBD-A6FD-7C8FC5CE106B}" srcOrd="0" destOrd="0" presId="urn:microsoft.com/office/officeart/2005/8/layout/orgChart1"/>
    <dgm:cxn modelId="{B6B2741F-6646-433C-9AF8-A47D96A14A27}" srcId="{71EE3153-4F72-45F4-94DA-964DD710AE8F}" destId="{5A00961F-6DE5-40BD-8A61-8F6C22B158E1}" srcOrd="2" destOrd="0" parTransId="{EBA3E387-18B4-4D26-9EE6-45F88B37760B}" sibTransId="{F35515CE-C3B1-4045-AD0F-3A3057C68D79}"/>
    <dgm:cxn modelId="{3A52DF33-ECDF-4B26-A4C9-0ABC5C3C1207}" srcId="{E0EDA219-0784-4D60-BB6D-F194B14BF872}" destId="{71EE3153-4F72-45F4-94DA-964DD710AE8F}" srcOrd="0" destOrd="0" parTransId="{8359BCFC-A4A3-466B-A038-DE35D0210584}" sibTransId="{622C2280-6726-4BDB-AE1B-A186B9B35E7A}"/>
    <dgm:cxn modelId="{1A374460-54E0-4AED-9DA1-21B3606767D8}" type="presOf" srcId="{AA5FFB5E-ECE7-4B35-81E8-BCA8A7407693}" destId="{1E240A95-A1FC-4446-AC8E-7E12226F5A5F}" srcOrd="0" destOrd="0" presId="urn:microsoft.com/office/officeart/2005/8/layout/orgChart1"/>
    <dgm:cxn modelId="{1548C943-0F61-488F-96B4-9F26948BB9E9}" type="presOf" srcId="{BACD880B-7A63-40A2-AEEC-7B561133B84F}" destId="{9EC71528-7EBA-4FEB-B2BD-E772ED7429D3}" srcOrd="0" destOrd="0" presId="urn:microsoft.com/office/officeart/2005/8/layout/orgChart1"/>
    <dgm:cxn modelId="{FE58F167-EA4C-423A-91ED-892E8C4CC108}" type="presOf" srcId="{5A00961F-6DE5-40BD-8A61-8F6C22B158E1}" destId="{1F9CC66B-EB44-4D63-81AD-6F881830C0DC}" srcOrd="0" destOrd="0" presId="urn:microsoft.com/office/officeart/2005/8/layout/orgChart1"/>
    <dgm:cxn modelId="{18C81077-AC4F-4FF0-9CDA-F81F01DA52A3}" type="presOf" srcId="{71EE3153-4F72-45F4-94DA-964DD710AE8F}" destId="{F5408C6C-EE54-498A-94FA-C2E5198CAEED}" srcOrd="1" destOrd="0" presId="urn:microsoft.com/office/officeart/2005/8/layout/orgChart1"/>
    <dgm:cxn modelId="{5950F35A-A3E0-49D1-9A10-9282922FB5DA}" type="presOf" srcId="{EBA3E387-18B4-4D26-9EE6-45F88B37760B}" destId="{06D22527-842B-41A0-AA80-F256B509A8FE}" srcOrd="0" destOrd="0" presId="urn:microsoft.com/office/officeart/2005/8/layout/orgChart1"/>
    <dgm:cxn modelId="{717E6A7C-6CF4-4DDF-9959-04935F955CE1}" srcId="{71EE3153-4F72-45F4-94DA-964DD710AE8F}" destId="{A52E42D0-691A-442A-9E53-37ABB0C7C06A}" srcOrd="1" destOrd="0" parTransId="{BACD880B-7A63-40A2-AEEC-7B561133B84F}" sibTransId="{8764B599-2C37-4BAB-AC80-32AEC2A2C501}"/>
    <dgm:cxn modelId="{72980E7F-E8DA-4A14-B4F4-A33FF358575A}" type="presOf" srcId="{DC29311C-AEEE-4F05-8FA1-BF016E771DDE}" destId="{52686CA2-01B2-4BEB-B10E-8B1F0A030308}" srcOrd="0" destOrd="0" presId="urn:microsoft.com/office/officeart/2005/8/layout/orgChart1"/>
    <dgm:cxn modelId="{22B7337F-632B-44E3-9BD5-A5CCB4666B37}" type="presOf" srcId="{5A00961F-6DE5-40BD-8A61-8F6C22B158E1}" destId="{EDD26536-E99B-4C8E-9D2D-FA621E3745D9}" srcOrd="1" destOrd="0" presId="urn:microsoft.com/office/officeart/2005/8/layout/orgChart1"/>
    <dgm:cxn modelId="{3E78FC81-846E-41EB-90DE-8C8C59891625}" srcId="{A52E42D0-691A-442A-9E53-37ABB0C7C06A}" destId="{A27FAC1D-B616-4207-B512-E69AF139DCE7}" srcOrd="0" destOrd="0" parTransId="{D45896B5-1659-4E4F-8BDC-3075B11BD7E4}" sibTransId="{6CB39306-5F8A-4DCD-8CD7-1E487B0E55C0}"/>
    <dgm:cxn modelId="{36D0F685-6E75-4970-8F75-F4272744D9C2}" type="presOf" srcId="{8F426870-014B-46C0-97E6-E3BBE802EC61}" destId="{BF65D416-A17D-4786-831F-5CD7EC877FB8}" srcOrd="1" destOrd="0" presId="urn:microsoft.com/office/officeart/2005/8/layout/orgChart1"/>
    <dgm:cxn modelId="{3911278A-FE09-4AC0-9457-481C1DEC60B9}" type="presOf" srcId="{D45896B5-1659-4E4F-8BDC-3075B11BD7E4}" destId="{9151560C-70F1-40CE-8D74-4B49C94A6FF9}" srcOrd="0" destOrd="0" presId="urn:microsoft.com/office/officeart/2005/8/layout/orgChart1"/>
    <dgm:cxn modelId="{D8318F93-27EC-4DAF-9442-2BFDF75F81F6}" type="presOf" srcId="{8F426870-014B-46C0-97E6-E3BBE802EC61}" destId="{168B4C04-B666-4B6E-957D-0E4601DD432B}" srcOrd="0" destOrd="0" presId="urn:microsoft.com/office/officeart/2005/8/layout/orgChart1"/>
    <dgm:cxn modelId="{B959D995-F49F-4487-8BCA-5D9AB13F5844}" type="presOf" srcId="{AA5FFB5E-ECE7-4B35-81E8-BCA8A7407693}" destId="{5C0F34F7-FF26-47FA-81CE-42BA0AB9A9A0}" srcOrd="1" destOrd="0" presId="urn:microsoft.com/office/officeart/2005/8/layout/orgChart1"/>
    <dgm:cxn modelId="{E479D49A-5F9F-4282-B96A-330D514301DC}" type="presOf" srcId="{71EE3153-4F72-45F4-94DA-964DD710AE8F}" destId="{63AE2524-45B4-4147-9123-D21E1248D135}" srcOrd="0" destOrd="0" presId="urn:microsoft.com/office/officeart/2005/8/layout/orgChart1"/>
    <dgm:cxn modelId="{269B649F-AE8B-41E6-A5C5-287692395C2F}" srcId="{DC29311C-AEEE-4F05-8FA1-BF016E771DDE}" destId="{AA5FFB5E-ECE7-4B35-81E8-BCA8A7407693}" srcOrd="1" destOrd="0" parTransId="{EB3BBC54-66B9-4C0E-B2CE-3CD67FB1EA3A}" sibTransId="{FA273117-97CD-4A54-A8FF-8CA76BAE8444}"/>
    <dgm:cxn modelId="{06AFF7B2-4BF0-47BF-8BBD-B897781D9FC8}" type="presOf" srcId="{EB3BBC54-66B9-4C0E-B2CE-3CD67FB1EA3A}" destId="{215697A1-F615-456A-9EEF-48B6CE3117A7}" srcOrd="0" destOrd="0" presId="urn:microsoft.com/office/officeart/2005/8/layout/orgChart1"/>
    <dgm:cxn modelId="{76E2B9B3-11D3-4446-BE2D-B671DB7A8102}" type="presOf" srcId="{A27FAC1D-B616-4207-B512-E69AF139DCE7}" destId="{2D6BE4A9-3120-4F28-BCD4-CE4F1EFD7D0D}" srcOrd="1" destOrd="0" presId="urn:microsoft.com/office/officeart/2005/8/layout/orgChart1"/>
    <dgm:cxn modelId="{652DF2B4-2271-413C-BE26-45B3CC301200}" type="presOf" srcId="{1FC3ABDB-4EE8-48E1-8C20-19D3C01B06AC}" destId="{12C450AB-E7F2-4F70-B8E7-774E74958310}" srcOrd="0" destOrd="0" presId="urn:microsoft.com/office/officeart/2005/8/layout/orgChart1"/>
    <dgm:cxn modelId="{6116B4C7-DCE8-4F0B-878C-D611C55EB230}" type="presOf" srcId="{E0EDA219-0784-4D60-BB6D-F194B14BF872}" destId="{E3E667C8-36EC-4293-B219-265EA00C1774}" srcOrd="0" destOrd="0" presId="urn:microsoft.com/office/officeart/2005/8/layout/orgChart1"/>
    <dgm:cxn modelId="{6EE5C5D9-7ED6-460F-B0D5-2EC3BEFD91B4}" srcId="{DC29311C-AEEE-4F05-8FA1-BF016E771DDE}" destId="{8F426870-014B-46C0-97E6-E3BBE802EC61}" srcOrd="0" destOrd="0" parTransId="{CC0C96F3-EC08-46C2-946A-07DE82669A8B}" sibTransId="{4316D0A3-E240-466D-AC20-AE2DB5C6FDE5}"/>
    <dgm:cxn modelId="{FD1C4CDE-F763-481C-B242-310906F5A94E}" type="presOf" srcId="{DC29311C-AEEE-4F05-8FA1-BF016E771DDE}" destId="{86FD8E3E-4976-4F4F-8103-AF4CF12863CC}" srcOrd="1" destOrd="0" presId="urn:microsoft.com/office/officeart/2005/8/layout/orgChart1"/>
    <dgm:cxn modelId="{1BABF6E3-A219-4733-AC65-861A4AD07A4E}" type="presOf" srcId="{A52E42D0-691A-442A-9E53-37ABB0C7C06A}" destId="{F053407E-986D-4F7B-9F7C-A6F345F2F6A4}" srcOrd="0" destOrd="0" presId="urn:microsoft.com/office/officeart/2005/8/layout/orgChart1"/>
    <dgm:cxn modelId="{17CEC4F9-3931-4FD7-A505-3189DB18151A}" type="presOf" srcId="{A52E42D0-691A-442A-9E53-37ABB0C7C06A}" destId="{3BDF6718-FDE6-4794-9A52-2F85830443FF}" srcOrd="1" destOrd="0" presId="urn:microsoft.com/office/officeart/2005/8/layout/orgChart1"/>
    <dgm:cxn modelId="{4B3C9DA2-2978-47F8-AC5E-04761D67D910}" type="presParOf" srcId="{E3E667C8-36EC-4293-B219-265EA00C1774}" destId="{0AB03185-497A-456C-BFC2-B6C69BFB9AF9}" srcOrd="0" destOrd="0" presId="urn:microsoft.com/office/officeart/2005/8/layout/orgChart1"/>
    <dgm:cxn modelId="{A74E36D7-D958-4352-9D56-D63467B14719}" type="presParOf" srcId="{0AB03185-497A-456C-BFC2-B6C69BFB9AF9}" destId="{DDD30332-9CA0-4EE1-881D-66826869B1BD}" srcOrd="0" destOrd="0" presId="urn:microsoft.com/office/officeart/2005/8/layout/orgChart1"/>
    <dgm:cxn modelId="{58965B77-CADE-4C0D-87B7-3EF0DA9E86DA}" type="presParOf" srcId="{DDD30332-9CA0-4EE1-881D-66826869B1BD}" destId="{63AE2524-45B4-4147-9123-D21E1248D135}" srcOrd="0" destOrd="0" presId="urn:microsoft.com/office/officeart/2005/8/layout/orgChart1"/>
    <dgm:cxn modelId="{7964293D-7A97-4E98-B5C6-8F8EABAC9E2A}" type="presParOf" srcId="{DDD30332-9CA0-4EE1-881D-66826869B1BD}" destId="{F5408C6C-EE54-498A-94FA-C2E5198CAEED}" srcOrd="1" destOrd="0" presId="urn:microsoft.com/office/officeart/2005/8/layout/orgChart1"/>
    <dgm:cxn modelId="{1C4BDC1C-6070-4DF2-9F47-B3386B06032D}" type="presParOf" srcId="{0AB03185-497A-456C-BFC2-B6C69BFB9AF9}" destId="{E4F5FA93-3103-4599-8696-8BAFA144D33A}" srcOrd="1" destOrd="0" presId="urn:microsoft.com/office/officeart/2005/8/layout/orgChart1"/>
    <dgm:cxn modelId="{37075F46-EC20-4374-B6DD-908B80563C37}" type="presParOf" srcId="{E4F5FA93-3103-4599-8696-8BAFA144D33A}" destId="{12C450AB-E7F2-4F70-B8E7-774E74958310}" srcOrd="0" destOrd="0" presId="urn:microsoft.com/office/officeart/2005/8/layout/orgChart1"/>
    <dgm:cxn modelId="{920B4B36-7F2E-4DBE-A7C5-90B004F6C55B}" type="presParOf" srcId="{E4F5FA93-3103-4599-8696-8BAFA144D33A}" destId="{7202E7D8-8185-44DB-9492-4639E6E66461}" srcOrd="1" destOrd="0" presId="urn:microsoft.com/office/officeart/2005/8/layout/orgChart1"/>
    <dgm:cxn modelId="{AD65452F-0C67-43F9-9356-4445C622D5F4}" type="presParOf" srcId="{7202E7D8-8185-44DB-9492-4639E6E66461}" destId="{DDB5D52C-8945-4758-9CB7-467DB1092F95}" srcOrd="0" destOrd="0" presId="urn:microsoft.com/office/officeart/2005/8/layout/orgChart1"/>
    <dgm:cxn modelId="{38F2BA7C-0DDF-4218-A95A-C2198C91D03A}" type="presParOf" srcId="{DDB5D52C-8945-4758-9CB7-467DB1092F95}" destId="{52686CA2-01B2-4BEB-B10E-8B1F0A030308}" srcOrd="0" destOrd="0" presId="urn:microsoft.com/office/officeart/2005/8/layout/orgChart1"/>
    <dgm:cxn modelId="{A830F8C3-F9CC-407A-AE27-298181D9ECE8}" type="presParOf" srcId="{DDB5D52C-8945-4758-9CB7-467DB1092F95}" destId="{86FD8E3E-4976-4F4F-8103-AF4CF12863CC}" srcOrd="1" destOrd="0" presId="urn:microsoft.com/office/officeart/2005/8/layout/orgChart1"/>
    <dgm:cxn modelId="{C94B00D9-99AA-4002-BE9E-43381E70291E}" type="presParOf" srcId="{7202E7D8-8185-44DB-9492-4639E6E66461}" destId="{C920CC56-5AA5-469E-B292-8A32ECC476BF}" srcOrd="1" destOrd="0" presId="urn:microsoft.com/office/officeart/2005/8/layout/orgChart1"/>
    <dgm:cxn modelId="{40828371-E849-4246-9829-DF826CCF4981}" type="presParOf" srcId="{C920CC56-5AA5-469E-B292-8A32ECC476BF}" destId="{54031909-4C41-422D-80BC-A26A1E51EFFB}" srcOrd="0" destOrd="0" presId="urn:microsoft.com/office/officeart/2005/8/layout/orgChart1"/>
    <dgm:cxn modelId="{69E4E14F-0D59-4D43-906A-AD0DE4E56A6B}" type="presParOf" srcId="{C920CC56-5AA5-469E-B292-8A32ECC476BF}" destId="{41F1EFCF-8A2A-421C-8374-FD5D0FA9D2BD}" srcOrd="1" destOrd="0" presId="urn:microsoft.com/office/officeart/2005/8/layout/orgChart1"/>
    <dgm:cxn modelId="{16AB3297-17E6-431E-B8CF-9EC73F478D9B}" type="presParOf" srcId="{41F1EFCF-8A2A-421C-8374-FD5D0FA9D2BD}" destId="{2FF0C2BC-2459-4BC1-BCB2-7BBBD8776889}" srcOrd="0" destOrd="0" presId="urn:microsoft.com/office/officeart/2005/8/layout/orgChart1"/>
    <dgm:cxn modelId="{150A9AE9-AD72-4C6B-8FF5-B1100DEE4ED5}" type="presParOf" srcId="{2FF0C2BC-2459-4BC1-BCB2-7BBBD8776889}" destId="{168B4C04-B666-4B6E-957D-0E4601DD432B}" srcOrd="0" destOrd="0" presId="urn:microsoft.com/office/officeart/2005/8/layout/orgChart1"/>
    <dgm:cxn modelId="{9E8E1917-6A9D-43D6-B8B0-08316D757870}" type="presParOf" srcId="{2FF0C2BC-2459-4BC1-BCB2-7BBBD8776889}" destId="{BF65D416-A17D-4786-831F-5CD7EC877FB8}" srcOrd="1" destOrd="0" presId="urn:microsoft.com/office/officeart/2005/8/layout/orgChart1"/>
    <dgm:cxn modelId="{391ECE9D-93A9-4D48-8173-3B3D16227749}" type="presParOf" srcId="{41F1EFCF-8A2A-421C-8374-FD5D0FA9D2BD}" destId="{6D7DA3E9-9457-4A88-AE4D-E5AD9B16D7BA}" srcOrd="1" destOrd="0" presId="urn:microsoft.com/office/officeart/2005/8/layout/orgChart1"/>
    <dgm:cxn modelId="{6BFDB0A8-D99F-4435-AF5E-D15DD1C05AF0}" type="presParOf" srcId="{41F1EFCF-8A2A-421C-8374-FD5D0FA9D2BD}" destId="{1A17E1A9-1CA7-49AD-B3EA-339D15137367}" srcOrd="2" destOrd="0" presId="urn:microsoft.com/office/officeart/2005/8/layout/orgChart1"/>
    <dgm:cxn modelId="{79FCD993-C2D6-43FD-AC63-B760AD0664C0}" type="presParOf" srcId="{C920CC56-5AA5-469E-B292-8A32ECC476BF}" destId="{215697A1-F615-456A-9EEF-48B6CE3117A7}" srcOrd="2" destOrd="0" presId="urn:microsoft.com/office/officeart/2005/8/layout/orgChart1"/>
    <dgm:cxn modelId="{5A6E5291-4851-42C3-BE3B-1907BC65E990}" type="presParOf" srcId="{C920CC56-5AA5-469E-B292-8A32ECC476BF}" destId="{355E16CD-A17E-4F19-92B9-8DB4D807521F}" srcOrd="3" destOrd="0" presId="urn:microsoft.com/office/officeart/2005/8/layout/orgChart1"/>
    <dgm:cxn modelId="{7FE7196A-EDEB-4DDC-8FFA-BA0904F2BEE9}" type="presParOf" srcId="{355E16CD-A17E-4F19-92B9-8DB4D807521F}" destId="{5E91914E-6FAD-40DE-B0E2-6D48CAEE8F96}" srcOrd="0" destOrd="0" presId="urn:microsoft.com/office/officeart/2005/8/layout/orgChart1"/>
    <dgm:cxn modelId="{778F6436-BBB0-42CF-B6C3-6B2CA375BFBB}" type="presParOf" srcId="{5E91914E-6FAD-40DE-B0E2-6D48CAEE8F96}" destId="{1E240A95-A1FC-4446-AC8E-7E12226F5A5F}" srcOrd="0" destOrd="0" presId="urn:microsoft.com/office/officeart/2005/8/layout/orgChart1"/>
    <dgm:cxn modelId="{790399A0-FBA9-4309-8102-702813C3F21F}" type="presParOf" srcId="{5E91914E-6FAD-40DE-B0E2-6D48CAEE8F96}" destId="{5C0F34F7-FF26-47FA-81CE-42BA0AB9A9A0}" srcOrd="1" destOrd="0" presId="urn:microsoft.com/office/officeart/2005/8/layout/orgChart1"/>
    <dgm:cxn modelId="{F21E51A0-E9E4-418D-A243-EE90EB644473}" type="presParOf" srcId="{355E16CD-A17E-4F19-92B9-8DB4D807521F}" destId="{DFE45949-5DC0-4C90-A3B1-396514C75BF9}" srcOrd="1" destOrd="0" presId="urn:microsoft.com/office/officeart/2005/8/layout/orgChart1"/>
    <dgm:cxn modelId="{1F17BB63-44BD-4819-A830-99C478A1A29F}" type="presParOf" srcId="{355E16CD-A17E-4F19-92B9-8DB4D807521F}" destId="{834C1F30-A597-4CD1-A89C-51A9F5F1CC9A}" srcOrd="2" destOrd="0" presId="urn:microsoft.com/office/officeart/2005/8/layout/orgChart1"/>
    <dgm:cxn modelId="{1FADEA39-BC49-4134-9057-F4B5016259E1}" type="presParOf" srcId="{7202E7D8-8185-44DB-9492-4639E6E66461}" destId="{70705964-A2B5-441D-8FFA-50C1A2144727}" srcOrd="2" destOrd="0" presId="urn:microsoft.com/office/officeart/2005/8/layout/orgChart1"/>
    <dgm:cxn modelId="{0A6D6F66-2FC1-4CAE-B36F-057B3B575020}" type="presParOf" srcId="{E4F5FA93-3103-4599-8696-8BAFA144D33A}" destId="{9EC71528-7EBA-4FEB-B2BD-E772ED7429D3}" srcOrd="2" destOrd="0" presId="urn:microsoft.com/office/officeart/2005/8/layout/orgChart1"/>
    <dgm:cxn modelId="{C9347927-EEAC-44BB-8427-023617BBEB0B}" type="presParOf" srcId="{E4F5FA93-3103-4599-8696-8BAFA144D33A}" destId="{31FD0A94-CE9F-4176-A5DE-E370BE2465DB}" srcOrd="3" destOrd="0" presId="urn:microsoft.com/office/officeart/2005/8/layout/orgChart1"/>
    <dgm:cxn modelId="{C0209EDE-CC91-4F4B-BDC1-DCDD25DD8147}" type="presParOf" srcId="{31FD0A94-CE9F-4176-A5DE-E370BE2465DB}" destId="{0CCB959F-B311-4392-8180-164C76AB7759}" srcOrd="0" destOrd="0" presId="urn:microsoft.com/office/officeart/2005/8/layout/orgChart1"/>
    <dgm:cxn modelId="{4DD66936-085F-420A-8196-6CCD1BE5CDAC}" type="presParOf" srcId="{0CCB959F-B311-4392-8180-164C76AB7759}" destId="{F053407E-986D-4F7B-9F7C-A6F345F2F6A4}" srcOrd="0" destOrd="0" presId="urn:microsoft.com/office/officeart/2005/8/layout/orgChart1"/>
    <dgm:cxn modelId="{9C9CE34D-D712-43ED-8BE1-5872E07C66B3}" type="presParOf" srcId="{0CCB959F-B311-4392-8180-164C76AB7759}" destId="{3BDF6718-FDE6-4794-9A52-2F85830443FF}" srcOrd="1" destOrd="0" presId="urn:microsoft.com/office/officeart/2005/8/layout/orgChart1"/>
    <dgm:cxn modelId="{19C2B55E-AA90-482D-9CD3-F92E65ACFBAE}" type="presParOf" srcId="{31FD0A94-CE9F-4176-A5DE-E370BE2465DB}" destId="{2D484C84-B295-431E-8EB5-AE9FCB67C732}" srcOrd="1" destOrd="0" presId="urn:microsoft.com/office/officeart/2005/8/layout/orgChart1"/>
    <dgm:cxn modelId="{1783DC42-7930-4716-84A4-4164FA11CEE2}" type="presParOf" srcId="{2D484C84-B295-431E-8EB5-AE9FCB67C732}" destId="{9151560C-70F1-40CE-8D74-4B49C94A6FF9}" srcOrd="0" destOrd="0" presId="urn:microsoft.com/office/officeart/2005/8/layout/orgChart1"/>
    <dgm:cxn modelId="{F2A387BD-1748-4777-BB21-06C198D4CEEC}" type="presParOf" srcId="{2D484C84-B295-431E-8EB5-AE9FCB67C732}" destId="{2157A8B8-0105-4F8F-B507-076788D39EF8}" srcOrd="1" destOrd="0" presId="urn:microsoft.com/office/officeart/2005/8/layout/orgChart1"/>
    <dgm:cxn modelId="{058051B1-0DA2-4DC9-BB58-C5FAC70AF800}" type="presParOf" srcId="{2157A8B8-0105-4F8F-B507-076788D39EF8}" destId="{EF0722F9-9DFA-4529-9F95-812519F64345}" srcOrd="0" destOrd="0" presId="urn:microsoft.com/office/officeart/2005/8/layout/orgChart1"/>
    <dgm:cxn modelId="{5BC66DF2-00C0-40D8-9CAB-27679270C74C}" type="presParOf" srcId="{EF0722F9-9DFA-4529-9F95-812519F64345}" destId="{0E7F33F4-F374-4BBD-A6FD-7C8FC5CE106B}" srcOrd="0" destOrd="0" presId="urn:microsoft.com/office/officeart/2005/8/layout/orgChart1"/>
    <dgm:cxn modelId="{8358D145-8F8D-4EFB-AA77-6BEBB9FD2D69}" type="presParOf" srcId="{EF0722F9-9DFA-4529-9F95-812519F64345}" destId="{2D6BE4A9-3120-4F28-BCD4-CE4F1EFD7D0D}" srcOrd="1" destOrd="0" presId="urn:microsoft.com/office/officeart/2005/8/layout/orgChart1"/>
    <dgm:cxn modelId="{D920B067-4DA8-463E-8C1D-E7AC34FB0F03}" type="presParOf" srcId="{2157A8B8-0105-4F8F-B507-076788D39EF8}" destId="{DA57DACC-DC52-49ED-BF5E-AC57E9E9FA94}" srcOrd="1" destOrd="0" presId="urn:microsoft.com/office/officeart/2005/8/layout/orgChart1"/>
    <dgm:cxn modelId="{08350254-46F2-4C78-A583-1EB042971D09}" type="presParOf" srcId="{2157A8B8-0105-4F8F-B507-076788D39EF8}" destId="{15317B58-6358-45E4-A6F5-7909A2D3D10F}" srcOrd="2" destOrd="0" presId="urn:microsoft.com/office/officeart/2005/8/layout/orgChart1"/>
    <dgm:cxn modelId="{FFC94B23-D8F0-4673-AF8F-72CE2FE1DA6E}" type="presParOf" srcId="{31FD0A94-CE9F-4176-A5DE-E370BE2465DB}" destId="{C58EF9F8-0FD6-45B9-9B23-F02DC7BFCD5E}" srcOrd="2" destOrd="0" presId="urn:microsoft.com/office/officeart/2005/8/layout/orgChart1"/>
    <dgm:cxn modelId="{4B401F2E-C23F-42B6-A7D8-D19AC608B545}" type="presParOf" srcId="{E4F5FA93-3103-4599-8696-8BAFA144D33A}" destId="{06D22527-842B-41A0-AA80-F256B509A8FE}" srcOrd="4" destOrd="0" presId="urn:microsoft.com/office/officeart/2005/8/layout/orgChart1"/>
    <dgm:cxn modelId="{DC421B6E-24EA-449F-9C31-480EEAEF5E53}" type="presParOf" srcId="{E4F5FA93-3103-4599-8696-8BAFA144D33A}" destId="{695E34F3-BF3A-4944-BB17-31F427EBA95E}" srcOrd="5" destOrd="0" presId="urn:microsoft.com/office/officeart/2005/8/layout/orgChart1"/>
    <dgm:cxn modelId="{B2A24E0E-F9AD-4C11-A4C1-0F9785DD3BF4}" type="presParOf" srcId="{695E34F3-BF3A-4944-BB17-31F427EBA95E}" destId="{53DC907D-A4C2-4701-8886-E99EE7B69A33}" srcOrd="0" destOrd="0" presId="urn:microsoft.com/office/officeart/2005/8/layout/orgChart1"/>
    <dgm:cxn modelId="{DED84946-718B-4B16-9BC1-1B236ED709A3}" type="presParOf" srcId="{53DC907D-A4C2-4701-8886-E99EE7B69A33}" destId="{1F9CC66B-EB44-4D63-81AD-6F881830C0DC}" srcOrd="0" destOrd="0" presId="urn:microsoft.com/office/officeart/2005/8/layout/orgChart1"/>
    <dgm:cxn modelId="{40C6C467-CF59-4CA1-BE8E-279B0A67A045}" type="presParOf" srcId="{53DC907D-A4C2-4701-8886-E99EE7B69A33}" destId="{EDD26536-E99B-4C8E-9D2D-FA621E3745D9}" srcOrd="1" destOrd="0" presId="urn:microsoft.com/office/officeart/2005/8/layout/orgChart1"/>
    <dgm:cxn modelId="{F6514F3B-08B9-41B2-A8BF-72B7A164851A}" type="presParOf" srcId="{695E34F3-BF3A-4944-BB17-31F427EBA95E}" destId="{713FE839-014C-43F1-A371-E9ACD742AD35}" srcOrd="1" destOrd="0" presId="urn:microsoft.com/office/officeart/2005/8/layout/orgChart1"/>
    <dgm:cxn modelId="{A2F1CA02-DCE9-4A28-96F4-6183085D4D60}" type="presParOf" srcId="{695E34F3-BF3A-4944-BB17-31F427EBA95E}" destId="{6A337F19-692E-401D-B502-0B64A96D89D2}" srcOrd="2" destOrd="0" presId="urn:microsoft.com/office/officeart/2005/8/layout/orgChart1"/>
    <dgm:cxn modelId="{5599C3A4-BF49-4A61-8049-CD3EF536A797}" type="presParOf" srcId="{0AB03185-497A-456C-BFC2-B6C69BFB9AF9}" destId="{92C299BB-7473-4FA1-9135-980CA17D6BA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22527-842B-41A0-AA80-F256B509A8FE}">
      <dsp:nvSpPr>
        <dsp:cNvPr id="0" name=""/>
        <dsp:cNvSpPr/>
      </dsp:nvSpPr>
      <dsp:spPr>
        <a:xfrm>
          <a:off x="4500500" y="801076"/>
          <a:ext cx="1934412" cy="335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862"/>
              </a:lnTo>
              <a:lnTo>
                <a:pt x="1934412" y="167862"/>
              </a:lnTo>
              <a:lnTo>
                <a:pt x="1934412" y="335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51560C-70F1-40CE-8D74-4B49C94A6FF9}">
      <dsp:nvSpPr>
        <dsp:cNvPr id="0" name=""/>
        <dsp:cNvSpPr/>
      </dsp:nvSpPr>
      <dsp:spPr>
        <a:xfrm>
          <a:off x="3861024" y="1936145"/>
          <a:ext cx="239803" cy="735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396"/>
              </a:lnTo>
              <a:lnTo>
                <a:pt x="239803" y="735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71528-7EBA-4FEB-B2BD-E772ED7429D3}">
      <dsp:nvSpPr>
        <dsp:cNvPr id="0" name=""/>
        <dsp:cNvSpPr/>
      </dsp:nvSpPr>
      <dsp:spPr>
        <a:xfrm>
          <a:off x="4454780" y="801076"/>
          <a:ext cx="91440" cy="3357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5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97A1-F615-456A-9EEF-48B6CE3117A7}">
      <dsp:nvSpPr>
        <dsp:cNvPr id="0" name=""/>
        <dsp:cNvSpPr/>
      </dsp:nvSpPr>
      <dsp:spPr>
        <a:xfrm>
          <a:off x="1888067" y="1951477"/>
          <a:ext cx="344181" cy="1832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2568"/>
              </a:lnTo>
              <a:lnTo>
                <a:pt x="344181" y="1832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031909-4C41-422D-80BC-A26A1E51EFFB}">
      <dsp:nvSpPr>
        <dsp:cNvPr id="0" name=""/>
        <dsp:cNvSpPr/>
      </dsp:nvSpPr>
      <dsp:spPr>
        <a:xfrm>
          <a:off x="1598688" y="1951477"/>
          <a:ext cx="289378" cy="1832568"/>
        </a:xfrm>
        <a:custGeom>
          <a:avLst/>
          <a:gdLst/>
          <a:ahLst/>
          <a:cxnLst/>
          <a:rect l="0" t="0" r="0" b="0"/>
          <a:pathLst>
            <a:path>
              <a:moveTo>
                <a:pt x="289378" y="0"/>
              </a:moveTo>
              <a:lnTo>
                <a:pt x="289378" y="1832568"/>
              </a:lnTo>
              <a:lnTo>
                <a:pt x="0" y="1832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450AB-E7F2-4F70-B8E7-774E74958310}">
      <dsp:nvSpPr>
        <dsp:cNvPr id="0" name=""/>
        <dsp:cNvSpPr/>
      </dsp:nvSpPr>
      <dsp:spPr>
        <a:xfrm>
          <a:off x="2527542" y="801076"/>
          <a:ext cx="1972957" cy="351055"/>
        </a:xfrm>
        <a:custGeom>
          <a:avLst/>
          <a:gdLst/>
          <a:ahLst/>
          <a:cxnLst/>
          <a:rect l="0" t="0" r="0" b="0"/>
          <a:pathLst>
            <a:path>
              <a:moveTo>
                <a:pt x="1972957" y="0"/>
              </a:moveTo>
              <a:lnTo>
                <a:pt x="1972957" y="183193"/>
              </a:lnTo>
              <a:lnTo>
                <a:pt x="0" y="183193"/>
              </a:lnTo>
              <a:lnTo>
                <a:pt x="0" y="3510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E2524-45B4-4147-9123-D21E1248D135}">
      <dsp:nvSpPr>
        <dsp:cNvPr id="0" name=""/>
        <dsp:cNvSpPr/>
      </dsp:nvSpPr>
      <dsp:spPr>
        <a:xfrm>
          <a:off x="3701155" y="1732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</a:t>
          </a: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类</a:t>
          </a:r>
        </a:p>
      </dsp:txBody>
      <dsp:txXfrm>
        <a:off x="3701155" y="1732"/>
        <a:ext cx="1598688" cy="799344"/>
      </dsp:txXfrm>
    </dsp:sp>
    <dsp:sp modelId="{52686CA2-01B2-4BEB-B10E-8B1F0A030308}">
      <dsp:nvSpPr>
        <dsp:cNvPr id="0" name=""/>
        <dsp:cNvSpPr/>
      </dsp:nvSpPr>
      <dsp:spPr>
        <a:xfrm>
          <a:off x="1728198" y="1152132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变量</a:t>
          </a:r>
        </a:p>
      </dsp:txBody>
      <dsp:txXfrm>
        <a:off x="1728198" y="1152132"/>
        <a:ext cx="1598688" cy="799344"/>
      </dsp:txXfrm>
    </dsp:sp>
    <dsp:sp modelId="{168B4C04-B666-4B6E-957D-0E4601DD432B}">
      <dsp:nvSpPr>
        <dsp:cNvPr id="0" name=""/>
        <dsp:cNvSpPr/>
      </dsp:nvSpPr>
      <dsp:spPr>
        <a:xfrm>
          <a:off x="0" y="3384373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类变量</a:t>
          </a:r>
        </a:p>
      </dsp:txBody>
      <dsp:txXfrm>
        <a:off x="0" y="3384373"/>
        <a:ext cx="1598688" cy="799344"/>
      </dsp:txXfrm>
    </dsp:sp>
    <dsp:sp modelId="{1E240A95-A1FC-4446-AC8E-7E12226F5A5F}">
      <dsp:nvSpPr>
        <dsp:cNvPr id="0" name=""/>
        <dsp:cNvSpPr/>
      </dsp:nvSpPr>
      <dsp:spPr>
        <a:xfrm>
          <a:off x="2232248" y="3384373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实例变量</a:t>
          </a:r>
        </a:p>
      </dsp:txBody>
      <dsp:txXfrm>
        <a:off x="2232248" y="3384373"/>
        <a:ext cx="1598688" cy="799344"/>
      </dsp:txXfrm>
    </dsp:sp>
    <dsp:sp modelId="{F053407E-986D-4F7B-9F7C-A6F345F2F6A4}">
      <dsp:nvSpPr>
        <dsp:cNvPr id="0" name=""/>
        <dsp:cNvSpPr/>
      </dsp:nvSpPr>
      <dsp:spPr>
        <a:xfrm>
          <a:off x="3701155" y="1136801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方法</a:t>
          </a:r>
        </a:p>
      </dsp:txBody>
      <dsp:txXfrm>
        <a:off x="3701155" y="1136801"/>
        <a:ext cx="1598688" cy="799344"/>
      </dsp:txXfrm>
    </dsp:sp>
    <dsp:sp modelId="{0E7F33F4-F374-4BBD-A6FD-7C8FC5CE106B}">
      <dsp:nvSpPr>
        <dsp:cNvPr id="0" name=""/>
        <dsp:cNvSpPr/>
      </dsp:nvSpPr>
      <dsp:spPr>
        <a:xfrm>
          <a:off x="4100827" y="2271870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实例方法</a:t>
          </a:r>
        </a:p>
      </dsp:txBody>
      <dsp:txXfrm>
        <a:off x="4100827" y="2271870"/>
        <a:ext cx="1598688" cy="799344"/>
      </dsp:txXfrm>
    </dsp:sp>
    <dsp:sp modelId="{1F9CC66B-EB44-4D63-81AD-6F881830C0DC}">
      <dsp:nvSpPr>
        <dsp:cNvPr id="0" name=""/>
        <dsp:cNvSpPr/>
      </dsp:nvSpPr>
      <dsp:spPr>
        <a:xfrm>
          <a:off x="5635568" y="1136801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魔法方法</a:t>
          </a:r>
          <a:endParaRPr lang="en-US" altLang="zh-CN" sz="14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（构造函数）</a:t>
          </a:r>
        </a:p>
      </dsp:txBody>
      <dsp:txXfrm>
        <a:off x="5635568" y="1136801"/>
        <a:ext cx="1598688" cy="799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304B3-FA9F-49C1-859E-2458D1B840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05DBC-4E0E-43E3-A060-4938178F15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EB415-5FD7-4318-806E-9301898748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A4CF9-9236-450D-BC13-91858061C6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有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233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有标题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79512" y="4443958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baseline="0">
                <a:solidFill>
                  <a:schemeClr val="tx1">
                    <a:lumMod val="65000"/>
                    <a:lumOff val="35000"/>
                  </a:schemeClr>
                </a:solidFill>
              </a:rPr>
              <a:t>主讲：孙兴华</a:t>
            </a:r>
            <a:endParaRPr lang="zh-CN" altLang="en-US" sz="1600" b="1" baseline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99592" y="4782512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我的</a:t>
            </a:r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Python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老师是那只一边开车一边讲课幽默风趣的小甲鱼（李佳宇）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7EF-A92C-4F47-B9B3-48D91E515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75-5BB6-4475-9536-7FDBB62290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  <a:alpha val="60000"/>
              </a:schemeClr>
            </a:gs>
            <a:gs pos="0">
              <a:schemeClr val="bg1">
                <a:lumMod val="85000"/>
                <a:alpha val="60000"/>
              </a:schemeClr>
            </a:gs>
            <a:gs pos="50000">
              <a:schemeClr val="bg1"/>
            </a:gs>
            <a:gs pos="73000">
              <a:schemeClr val="bg1"/>
            </a:gs>
            <a:gs pos="26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tags" Target="../tags/tag468.xml"/><Relationship Id="rId8" Type="http://schemas.openxmlformats.org/officeDocument/2006/relationships/tags" Target="../tags/tag467.xml"/><Relationship Id="rId7" Type="http://schemas.openxmlformats.org/officeDocument/2006/relationships/tags" Target="../tags/tag466.xml"/><Relationship Id="rId6" Type="http://schemas.openxmlformats.org/officeDocument/2006/relationships/tags" Target="../tags/tag465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510.xml"/><Relationship Id="rId50" Type="http://schemas.openxmlformats.org/officeDocument/2006/relationships/tags" Target="../tags/tag509.xml"/><Relationship Id="rId5" Type="http://schemas.openxmlformats.org/officeDocument/2006/relationships/tags" Target="../tags/tag464.xml"/><Relationship Id="rId49" Type="http://schemas.openxmlformats.org/officeDocument/2006/relationships/tags" Target="../tags/tag508.xml"/><Relationship Id="rId48" Type="http://schemas.openxmlformats.org/officeDocument/2006/relationships/tags" Target="../tags/tag507.xml"/><Relationship Id="rId47" Type="http://schemas.openxmlformats.org/officeDocument/2006/relationships/tags" Target="../tags/tag506.xml"/><Relationship Id="rId46" Type="http://schemas.openxmlformats.org/officeDocument/2006/relationships/tags" Target="../tags/tag505.xml"/><Relationship Id="rId45" Type="http://schemas.openxmlformats.org/officeDocument/2006/relationships/tags" Target="../tags/tag504.xml"/><Relationship Id="rId44" Type="http://schemas.openxmlformats.org/officeDocument/2006/relationships/tags" Target="../tags/tag503.xml"/><Relationship Id="rId43" Type="http://schemas.openxmlformats.org/officeDocument/2006/relationships/tags" Target="../tags/tag502.xml"/><Relationship Id="rId42" Type="http://schemas.openxmlformats.org/officeDocument/2006/relationships/tags" Target="../tags/tag501.xml"/><Relationship Id="rId41" Type="http://schemas.openxmlformats.org/officeDocument/2006/relationships/tags" Target="../tags/tag500.xml"/><Relationship Id="rId40" Type="http://schemas.openxmlformats.org/officeDocument/2006/relationships/tags" Target="../tags/tag499.xml"/><Relationship Id="rId4" Type="http://schemas.openxmlformats.org/officeDocument/2006/relationships/tags" Target="../tags/tag463.xml"/><Relationship Id="rId39" Type="http://schemas.openxmlformats.org/officeDocument/2006/relationships/tags" Target="../tags/tag498.xml"/><Relationship Id="rId38" Type="http://schemas.openxmlformats.org/officeDocument/2006/relationships/tags" Target="../tags/tag497.xml"/><Relationship Id="rId37" Type="http://schemas.openxmlformats.org/officeDocument/2006/relationships/tags" Target="../tags/tag496.xml"/><Relationship Id="rId36" Type="http://schemas.openxmlformats.org/officeDocument/2006/relationships/tags" Target="../tags/tag495.xml"/><Relationship Id="rId35" Type="http://schemas.openxmlformats.org/officeDocument/2006/relationships/tags" Target="../tags/tag494.xml"/><Relationship Id="rId34" Type="http://schemas.openxmlformats.org/officeDocument/2006/relationships/tags" Target="../tags/tag493.xml"/><Relationship Id="rId33" Type="http://schemas.openxmlformats.org/officeDocument/2006/relationships/tags" Target="../tags/tag492.xml"/><Relationship Id="rId32" Type="http://schemas.openxmlformats.org/officeDocument/2006/relationships/tags" Target="../tags/tag491.xml"/><Relationship Id="rId31" Type="http://schemas.openxmlformats.org/officeDocument/2006/relationships/tags" Target="../tags/tag490.xml"/><Relationship Id="rId30" Type="http://schemas.openxmlformats.org/officeDocument/2006/relationships/tags" Target="../tags/tag489.xml"/><Relationship Id="rId3" Type="http://schemas.openxmlformats.org/officeDocument/2006/relationships/tags" Target="../tags/tag462.xml"/><Relationship Id="rId29" Type="http://schemas.openxmlformats.org/officeDocument/2006/relationships/tags" Target="../tags/tag488.xml"/><Relationship Id="rId28" Type="http://schemas.openxmlformats.org/officeDocument/2006/relationships/tags" Target="../tags/tag487.xml"/><Relationship Id="rId27" Type="http://schemas.openxmlformats.org/officeDocument/2006/relationships/tags" Target="../tags/tag486.xml"/><Relationship Id="rId26" Type="http://schemas.openxmlformats.org/officeDocument/2006/relationships/tags" Target="../tags/tag485.xml"/><Relationship Id="rId25" Type="http://schemas.openxmlformats.org/officeDocument/2006/relationships/tags" Target="../tags/tag484.xml"/><Relationship Id="rId24" Type="http://schemas.openxmlformats.org/officeDocument/2006/relationships/tags" Target="../tags/tag483.xml"/><Relationship Id="rId23" Type="http://schemas.openxmlformats.org/officeDocument/2006/relationships/tags" Target="../tags/tag482.xml"/><Relationship Id="rId22" Type="http://schemas.openxmlformats.org/officeDocument/2006/relationships/tags" Target="../tags/tag481.xml"/><Relationship Id="rId21" Type="http://schemas.openxmlformats.org/officeDocument/2006/relationships/tags" Target="../tags/tag480.xml"/><Relationship Id="rId20" Type="http://schemas.openxmlformats.org/officeDocument/2006/relationships/tags" Target="../tags/tag479.xml"/><Relationship Id="rId2" Type="http://schemas.openxmlformats.org/officeDocument/2006/relationships/tags" Target="../tags/tag461.xml"/><Relationship Id="rId19" Type="http://schemas.openxmlformats.org/officeDocument/2006/relationships/tags" Target="../tags/tag478.xml"/><Relationship Id="rId18" Type="http://schemas.openxmlformats.org/officeDocument/2006/relationships/tags" Target="../tags/tag477.xml"/><Relationship Id="rId17" Type="http://schemas.openxmlformats.org/officeDocument/2006/relationships/tags" Target="../tags/tag476.xml"/><Relationship Id="rId16" Type="http://schemas.openxmlformats.org/officeDocument/2006/relationships/tags" Target="../tags/tag475.xml"/><Relationship Id="rId15" Type="http://schemas.openxmlformats.org/officeDocument/2006/relationships/tags" Target="../tags/tag474.xml"/><Relationship Id="rId14" Type="http://schemas.openxmlformats.org/officeDocument/2006/relationships/tags" Target="../tags/tag473.xml"/><Relationship Id="rId13" Type="http://schemas.openxmlformats.org/officeDocument/2006/relationships/tags" Target="../tags/tag472.xml"/><Relationship Id="rId12" Type="http://schemas.openxmlformats.org/officeDocument/2006/relationships/tags" Target="../tags/tag471.xml"/><Relationship Id="rId11" Type="http://schemas.openxmlformats.org/officeDocument/2006/relationships/tags" Target="../tags/tag470.xml"/><Relationship Id="rId10" Type="http://schemas.openxmlformats.org/officeDocument/2006/relationships/tags" Target="../tags/tag469.xml"/><Relationship Id="rId1" Type="http://schemas.openxmlformats.org/officeDocument/2006/relationships/tags" Target="../tags/tag46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tags" Target="../tags/tag519.xml"/><Relationship Id="rId8" Type="http://schemas.openxmlformats.org/officeDocument/2006/relationships/tags" Target="../tags/tag518.xml"/><Relationship Id="rId7" Type="http://schemas.openxmlformats.org/officeDocument/2006/relationships/tags" Target="../tags/tag517.xml"/><Relationship Id="rId6" Type="http://schemas.openxmlformats.org/officeDocument/2006/relationships/tags" Target="../tags/tag516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561.xml"/><Relationship Id="rId50" Type="http://schemas.openxmlformats.org/officeDocument/2006/relationships/tags" Target="../tags/tag560.xml"/><Relationship Id="rId5" Type="http://schemas.openxmlformats.org/officeDocument/2006/relationships/tags" Target="../tags/tag515.xml"/><Relationship Id="rId49" Type="http://schemas.openxmlformats.org/officeDocument/2006/relationships/tags" Target="../tags/tag559.xml"/><Relationship Id="rId48" Type="http://schemas.openxmlformats.org/officeDocument/2006/relationships/tags" Target="../tags/tag558.xml"/><Relationship Id="rId47" Type="http://schemas.openxmlformats.org/officeDocument/2006/relationships/tags" Target="../tags/tag557.xml"/><Relationship Id="rId46" Type="http://schemas.openxmlformats.org/officeDocument/2006/relationships/tags" Target="../tags/tag556.xml"/><Relationship Id="rId45" Type="http://schemas.openxmlformats.org/officeDocument/2006/relationships/tags" Target="../tags/tag555.xml"/><Relationship Id="rId44" Type="http://schemas.openxmlformats.org/officeDocument/2006/relationships/tags" Target="../tags/tag554.xml"/><Relationship Id="rId43" Type="http://schemas.openxmlformats.org/officeDocument/2006/relationships/tags" Target="../tags/tag553.xml"/><Relationship Id="rId42" Type="http://schemas.openxmlformats.org/officeDocument/2006/relationships/tags" Target="../tags/tag552.xml"/><Relationship Id="rId41" Type="http://schemas.openxmlformats.org/officeDocument/2006/relationships/tags" Target="../tags/tag551.xml"/><Relationship Id="rId40" Type="http://schemas.openxmlformats.org/officeDocument/2006/relationships/tags" Target="../tags/tag550.xml"/><Relationship Id="rId4" Type="http://schemas.openxmlformats.org/officeDocument/2006/relationships/tags" Target="../tags/tag514.xml"/><Relationship Id="rId39" Type="http://schemas.openxmlformats.org/officeDocument/2006/relationships/tags" Target="../tags/tag549.xml"/><Relationship Id="rId38" Type="http://schemas.openxmlformats.org/officeDocument/2006/relationships/tags" Target="../tags/tag548.xml"/><Relationship Id="rId37" Type="http://schemas.openxmlformats.org/officeDocument/2006/relationships/tags" Target="../tags/tag547.xml"/><Relationship Id="rId36" Type="http://schemas.openxmlformats.org/officeDocument/2006/relationships/tags" Target="../tags/tag546.xml"/><Relationship Id="rId35" Type="http://schemas.openxmlformats.org/officeDocument/2006/relationships/tags" Target="../tags/tag545.xml"/><Relationship Id="rId34" Type="http://schemas.openxmlformats.org/officeDocument/2006/relationships/tags" Target="../tags/tag544.xml"/><Relationship Id="rId33" Type="http://schemas.openxmlformats.org/officeDocument/2006/relationships/tags" Target="../tags/tag543.xml"/><Relationship Id="rId32" Type="http://schemas.openxmlformats.org/officeDocument/2006/relationships/tags" Target="../tags/tag542.xml"/><Relationship Id="rId31" Type="http://schemas.openxmlformats.org/officeDocument/2006/relationships/tags" Target="../tags/tag541.xml"/><Relationship Id="rId30" Type="http://schemas.openxmlformats.org/officeDocument/2006/relationships/tags" Target="../tags/tag540.xml"/><Relationship Id="rId3" Type="http://schemas.openxmlformats.org/officeDocument/2006/relationships/tags" Target="../tags/tag513.xml"/><Relationship Id="rId29" Type="http://schemas.openxmlformats.org/officeDocument/2006/relationships/tags" Target="../tags/tag539.xml"/><Relationship Id="rId28" Type="http://schemas.openxmlformats.org/officeDocument/2006/relationships/tags" Target="../tags/tag538.xml"/><Relationship Id="rId27" Type="http://schemas.openxmlformats.org/officeDocument/2006/relationships/tags" Target="../tags/tag537.xml"/><Relationship Id="rId26" Type="http://schemas.openxmlformats.org/officeDocument/2006/relationships/tags" Target="../tags/tag536.xml"/><Relationship Id="rId25" Type="http://schemas.openxmlformats.org/officeDocument/2006/relationships/tags" Target="../tags/tag535.xml"/><Relationship Id="rId24" Type="http://schemas.openxmlformats.org/officeDocument/2006/relationships/tags" Target="../tags/tag534.xml"/><Relationship Id="rId23" Type="http://schemas.openxmlformats.org/officeDocument/2006/relationships/tags" Target="../tags/tag533.xml"/><Relationship Id="rId22" Type="http://schemas.openxmlformats.org/officeDocument/2006/relationships/tags" Target="../tags/tag532.xml"/><Relationship Id="rId21" Type="http://schemas.openxmlformats.org/officeDocument/2006/relationships/tags" Target="../tags/tag531.xml"/><Relationship Id="rId20" Type="http://schemas.openxmlformats.org/officeDocument/2006/relationships/tags" Target="../tags/tag530.xml"/><Relationship Id="rId2" Type="http://schemas.openxmlformats.org/officeDocument/2006/relationships/tags" Target="../tags/tag512.xml"/><Relationship Id="rId19" Type="http://schemas.openxmlformats.org/officeDocument/2006/relationships/tags" Target="../tags/tag529.xml"/><Relationship Id="rId18" Type="http://schemas.openxmlformats.org/officeDocument/2006/relationships/tags" Target="../tags/tag528.xml"/><Relationship Id="rId17" Type="http://schemas.openxmlformats.org/officeDocument/2006/relationships/tags" Target="../tags/tag527.xml"/><Relationship Id="rId16" Type="http://schemas.openxmlformats.org/officeDocument/2006/relationships/tags" Target="../tags/tag526.xml"/><Relationship Id="rId15" Type="http://schemas.openxmlformats.org/officeDocument/2006/relationships/tags" Target="../tags/tag525.xml"/><Relationship Id="rId14" Type="http://schemas.openxmlformats.org/officeDocument/2006/relationships/tags" Target="../tags/tag524.xml"/><Relationship Id="rId13" Type="http://schemas.openxmlformats.org/officeDocument/2006/relationships/tags" Target="../tags/tag523.xml"/><Relationship Id="rId12" Type="http://schemas.openxmlformats.org/officeDocument/2006/relationships/tags" Target="../tags/tag522.xml"/><Relationship Id="rId11" Type="http://schemas.openxmlformats.org/officeDocument/2006/relationships/tags" Target="../tags/tag521.xml"/><Relationship Id="rId10" Type="http://schemas.openxmlformats.org/officeDocument/2006/relationships/tags" Target="../tags/tag520.xml"/><Relationship Id="rId1" Type="http://schemas.openxmlformats.org/officeDocument/2006/relationships/tags" Target="../tags/tag5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tags" Target="../tags/tag570.xml"/><Relationship Id="rId8" Type="http://schemas.openxmlformats.org/officeDocument/2006/relationships/tags" Target="../tags/tag569.xml"/><Relationship Id="rId7" Type="http://schemas.openxmlformats.org/officeDocument/2006/relationships/tags" Target="../tags/tag568.xml"/><Relationship Id="rId6" Type="http://schemas.openxmlformats.org/officeDocument/2006/relationships/tags" Target="../tags/tag567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612.xml"/><Relationship Id="rId50" Type="http://schemas.openxmlformats.org/officeDocument/2006/relationships/tags" Target="../tags/tag611.xml"/><Relationship Id="rId5" Type="http://schemas.openxmlformats.org/officeDocument/2006/relationships/tags" Target="../tags/tag566.xml"/><Relationship Id="rId49" Type="http://schemas.openxmlformats.org/officeDocument/2006/relationships/tags" Target="../tags/tag610.xml"/><Relationship Id="rId48" Type="http://schemas.openxmlformats.org/officeDocument/2006/relationships/tags" Target="../tags/tag609.xml"/><Relationship Id="rId47" Type="http://schemas.openxmlformats.org/officeDocument/2006/relationships/tags" Target="../tags/tag608.xml"/><Relationship Id="rId46" Type="http://schemas.openxmlformats.org/officeDocument/2006/relationships/tags" Target="../tags/tag607.xml"/><Relationship Id="rId45" Type="http://schemas.openxmlformats.org/officeDocument/2006/relationships/tags" Target="../tags/tag606.xml"/><Relationship Id="rId44" Type="http://schemas.openxmlformats.org/officeDocument/2006/relationships/tags" Target="../tags/tag605.xml"/><Relationship Id="rId43" Type="http://schemas.openxmlformats.org/officeDocument/2006/relationships/tags" Target="../tags/tag604.xml"/><Relationship Id="rId42" Type="http://schemas.openxmlformats.org/officeDocument/2006/relationships/tags" Target="../tags/tag603.xml"/><Relationship Id="rId41" Type="http://schemas.openxmlformats.org/officeDocument/2006/relationships/tags" Target="../tags/tag602.xml"/><Relationship Id="rId40" Type="http://schemas.openxmlformats.org/officeDocument/2006/relationships/tags" Target="../tags/tag601.xml"/><Relationship Id="rId4" Type="http://schemas.openxmlformats.org/officeDocument/2006/relationships/tags" Target="../tags/tag565.xml"/><Relationship Id="rId39" Type="http://schemas.openxmlformats.org/officeDocument/2006/relationships/tags" Target="../tags/tag600.xml"/><Relationship Id="rId38" Type="http://schemas.openxmlformats.org/officeDocument/2006/relationships/tags" Target="../tags/tag599.xml"/><Relationship Id="rId37" Type="http://schemas.openxmlformats.org/officeDocument/2006/relationships/tags" Target="../tags/tag598.xml"/><Relationship Id="rId36" Type="http://schemas.openxmlformats.org/officeDocument/2006/relationships/tags" Target="../tags/tag597.xml"/><Relationship Id="rId35" Type="http://schemas.openxmlformats.org/officeDocument/2006/relationships/tags" Target="../tags/tag596.xml"/><Relationship Id="rId34" Type="http://schemas.openxmlformats.org/officeDocument/2006/relationships/tags" Target="../tags/tag595.xml"/><Relationship Id="rId33" Type="http://schemas.openxmlformats.org/officeDocument/2006/relationships/tags" Target="../tags/tag594.xml"/><Relationship Id="rId32" Type="http://schemas.openxmlformats.org/officeDocument/2006/relationships/tags" Target="../tags/tag593.xml"/><Relationship Id="rId31" Type="http://schemas.openxmlformats.org/officeDocument/2006/relationships/tags" Target="../tags/tag592.xml"/><Relationship Id="rId30" Type="http://schemas.openxmlformats.org/officeDocument/2006/relationships/tags" Target="../tags/tag591.xml"/><Relationship Id="rId3" Type="http://schemas.openxmlformats.org/officeDocument/2006/relationships/tags" Target="../tags/tag564.xml"/><Relationship Id="rId29" Type="http://schemas.openxmlformats.org/officeDocument/2006/relationships/tags" Target="../tags/tag590.xml"/><Relationship Id="rId28" Type="http://schemas.openxmlformats.org/officeDocument/2006/relationships/tags" Target="../tags/tag589.xml"/><Relationship Id="rId27" Type="http://schemas.openxmlformats.org/officeDocument/2006/relationships/tags" Target="../tags/tag588.xml"/><Relationship Id="rId26" Type="http://schemas.openxmlformats.org/officeDocument/2006/relationships/tags" Target="../tags/tag587.xml"/><Relationship Id="rId25" Type="http://schemas.openxmlformats.org/officeDocument/2006/relationships/tags" Target="../tags/tag586.xml"/><Relationship Id="rId24" Type="http://schemas.openxmlformats.org/officeDocument/2006/relationships/tags" Target="../tags/tag585.xml"/><Relationship Id="rId23" Type="http://schemas.openxmlformats.org/officeDocument/2006/relationships/tags" Target="../tags/tag584.xml"/><Relationship Id="rId22" Type="http://schemas.openxmlformats.org/officeDocument/2006/relationships/tags" Target="../tags/tag583.xml"/><Relationship Id="rId21" Type="http://schemas.openxmlformats.org/officeDocument/2006/relationships/tags" Target="../tags/tag582.xml"/><Relationship Id="rId20" Type="http://schemas.openxmlformats.org/officeDocument/2006/relationships/tags" Target="../tags/tag581.xml"/><Relationship Id="rId2" Type="http://schemas.openxmlformats.org/officeDocument/2006/relationships/tags" Target="../tags/tag563.xml"/><Relationship Id="rId19" Type="http://schemas.openxmlformats.org/officeDocument/2006/relationships/tags" Target="../tags/tag580.xml"/><Relationship Id="rId18" Type="http://schemas.openxmlformats.org/officeDocument/2006/relationships/tags" Target="../tags/tag579.xml"/><Relationship Id="rId17" Type="http://schemas.openxmlformats.org/officeDocument/2006/relationships/tags" Target="../tags/tag578.xml"/><Relationship Id="rId16" Type="http://schemas.openxmlformats.org/officeDocument/2006/relationships/tags" Target="../tags/tag577.xml"/><Relationship Id="rId15" Type="http://schemas.openxmlformats.org/officeDocument/2006/relationships/tags" Target="../tags/tag576.xml"/><Relationship Id="rId14" Type="http://schemas.openxmlformats.org/officeDocument/2006/relationships/tags" Target="../tags/tag575.xml"/><Relationship Id="rId13" Type="http://schemas.openxmlformats.org/officeDocument/2006/relationships/tags" Target="../tags/tag574.xml"/><Relationship Id="rId12" Type="http://schemas.openxmlformats.org/officeDocument/2006/relationships/tags" Target="../tags/tag573.xml"/><Relationship Id="rId11" Type="http://schemas.openxmlformats.org/officeDocument/2006/relationships/tags" Target="../tags/tag572.xml"/><Relationship Id="rId10" Type="http://schemas.openxmlformats.org/officeDocument/2006/relationships/tags" Target="../tags/tag571.xml"/><Relationship Id="rId1" Type="http://schemas.openxmlformats.org/officeDocument/2006/relationships/tags" Target="../tags/tag56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102.xml"/><Relationship Id="rId50" Type="http://schemas.openxmlformats.org/officeDocument/2006/relationships/tags" Target="../tags/tag101.xml"/><Relationship Id="rId5" Type="http://schemas.openxmlformats.org/officeDocument/2006/relationships/tags" Target="../tags/tag56.xml"/><Relationship Id="rId49" Type="http://schemas.openxmlformats.org/officeDocument/2006/relationships/tags" Target="../tags/tag100.xml"/><Relationship Id="rId48" Type="http://schemas.openxmlformats.org/officeDocument/2006/relationships/tags" Target="../tags/tag99.xml"/><Relationship Id="rId47" Type="http://schemas.openxmlformats.org/officeDocument/2006/relationships/tags" Target="../tags/tag98.xml"/><Relationship Id="rId46" Type="http://schemas.openxmlformats.org/officeDocument/2006/relationships/tags" Target="../tags/tag97.xml"/><Relationship Id="rId45" Type="http://schemas.openxmlformats.org/officeDocument/2006/relationships/tags" Target="../tags/tag96.xml"/><Relationship Id="rId44" Type="http://schemas.openxmlformats.org/officeDocument/2006/relationships/tags" Target="../tags/tag95.xml"/><Relationship Id="rId43" Type="http://schemas.openxmlformats.org/officeDocument/2006/relationships/tags" Target="../tags/tag94.xml"/><Relationship Id="rId42" Type="http://schemas.openxmlformats.org/officeDocument/2006/relationships/tags" Target="../tags/tag93.xml"/><Relationship Id="rId41" Type="http://schemas.openxmlformats.org/officeDocument/2006/relationships/tags" Target="../tags/tag92.xml"/><Relationship Id="rId40" Type="http://schemas.openxmlformats.org/officeDocument/2006/relationships/tags" Target="../tags/tag91.xml"/><Relationship Id="rId4" Type="http://schemas.openxmlformats.org/officeDocument/2006/relationships/tags" Target="../tags/tag55.xml"/><Relationship Id="rId39" Type="http://schemas.openxmlformats.org/officeDocument/2006/relationships/tags" Target="../tags/tag90.xml"/><Relationship Id="rId38" Type="http://schemas.openxmlformats.org/officeDocument/2006/relationships/tags" Target="../tags/tag89.xml"/><Relationship Id="rId37" Type="http://schemas.openxmlformats.org/officeDocument/2006/relationships/tags" Target="../tags/tag88.xml"/><Relationship Id="rId36" Type="http://schemas.openxmlformats.org/officeDocument/2006/relationships/tags" Target="../tags/tag87.xml"/><Relationship Id="rId35" Type="http://schemas.openxmlformats.org/officeDocument/2006/relationships/tags" Target="../tags/tag86.xml"/><Relationship Id="rId34" Type="http://schemas.openxmlformats.org/officeDocument/2006/relationships/tags" Target="../tags/tag85.xml"/><Relationship Id="rId33" Type="http://schemas.openxmlformats.org/officeDocument/2006/relationships/tags" Target="../tags/tag84.xml"/><Relationship Id="rId32" Type="http://schemas.openxmlformats.org/officeDocument/2006/relationships/tags" Target="../tags/tag83.xml"/><Relationship Id="rId31" Type="http://schemas.openxmlformats.org/officeDocument/2006/relationships/tags" Target="../tags/tag82.xml"/><Relationship Id="rId30" Type="http://schemas.openxmlformats.org/officeDocument/2006/relationships/tags" Target="../tags/tag81.xml"/><Relationship Id="rId3" Type="http://schemas.openxmlformats.org/officeDocument/2006/relationships/tags" Target="../tags/tag54.xml"/><Relationship Id="rId29" Type="http://schemas.openxmlformats.org/officeDocument/2006/relationships/tags" Target="../tags/tag80.xml"/><Relationship Id="rId28" Type="http://schemas.openxmlformats.org/officeDocument/2006/relationships/tags" Target="../tags/tag79.xml"/><Relationship Id="rId27" Type="http://schemas.openxmlformats.org/officeDocument/2006/relationships/tags" Target="../tags/tag78.xml"/><Relationship Id="rId26" Type="http://schemas.openxmlformats.org/officeDocument/2006/relationships/tags" Target="../tags/tag77.xml"/><Relationship Id="rId25" Type="http://schemas.openxmlformats.org/officeDocument/2006/relationships/tags" Target="../tags/tag76.xml"/><Relationship Id="rId24" Type="http://schemas.openxmlformats.org/officeDocument/2006/relationships/tags" Target="../tags/tag75.xml"/><Relationship Id="rId23" Type="http://schemas.openxmlformats.org/officeDocument/2006/relationships/tags" Target="../tags/tag74.xml"/><Relationship Id="rId22" Type="http://schemas.openxmlformats.org/officeDocument/2006/relationships/tags" Target="../tags/tag73.xml"/><Relationship Id="rId21" Type="http://schemas.openxmlformats.org/officeDocument/2006/relationships/tags" Target="../tags/tag72.xml"/><Relationship Id="rId20" Type="http://schemas.openxmlformats.org/officeDocument/2006/relationships/tags" Target="../tags/tag71.xml"/><Relationship Id="rId2" Type="http://schemas.openxmlformats.org/officeDocument/2006/relationships/tags" Target="../tags/tag53.xml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tags" Target="../tags/tag621.xml"/><Relationship Id="rId8" Type="http://schemas.openxmlformats.org/officeDocument/2006/relationships/tags" Target="../tags/tag620.xml"/><Relationship Id="rId7" Type="http://schemas.openxmlformats.org/officeDocument/2006/relationships/tags" Target="../tags/tag619.xml"/><Relationship Id="rId6" Type="http://schemas.openxmlformats.org/officeDocument/2006/relationships/tags" Target="../tags/tag618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663.xml"/><Relationship Id="rId50" Type="http://schemas.openxmlformats.org/officeDocument/2006/relationships/tags" Target="../tags/tag662.xml"/><Relationship Id="rId5" Type="http://schemas.openxmlformats.org/officeDocument/2006/relationships/tags" Target="../tags/tag617.xml"/><Relationship Id="rId49" Type="http://schemas.openxmlformats.org/officeDocument/2006/relationships/tags" Target="../tags/tag661.xml"/><Relationship Id="rId48" Type="http://schemas.openxmlformats.org/officeDocument/2006/relationships/tags" Target="../tags/tag660.xml"/><Relationship Id="rId47" Type="http://schemas.openxmlformats.org/officeDocument/2006/relationships/tags" Target="../tags/tag659.xml"/><Relationship Id="rId46" Type="http://schemas.openxmlformats.org/officeDocument/2006/relationships/tags" Target="../tags/tag658.xml"/><Relationship Id="rId45" Type="http://schemas.openxmlformats.org/officeDocument/2006/relationships/tags" Target="../tags/tag657.xml"/><Relationship Id="rId44" Type="http://schemas.openxmlformats.org/officeDocument/2006/relationships/tags" Target="../tags/tag656.xml"/><Relationship Id="rId43" Type="http://schemas.openxmlformats.org/officeDocument/2006/relationships/tags" Target="../tags/tag655.xml"/><Relationship Id="rId42" Type="http://schemas.openxmlformats.org/officeDocument/2006/relationships/tags" Target="../tags/tag654.xml"/><Relationship Id="rId41" Type="http://schemas.openxmlformats.org/officeDocument/2006/relationships/tags" Target="../tags/tag653.xml"/><Relationship Id="rId40" Type="http://schemas.openxmlformats.org/officeDocument/2006/relationships/tags" Target="../tags/tag652.xml"/><Relationship Id="rId4" Type="http://schemas.openxmlformats.org/officeDocument/2006/relationships/tags" Target="../tags/tag616.xml"/><Relationship Id="rId39" Type="http://schemas.openxmlformats.org/officeDocument/2006/relationships/tags" Target="../tags/tag651.xml"/><Relationship Id="rId38" Type="http://schemas.openxmlformats.org/officeDocument/2006/relationships/tags" Target="../tags/tag650.xml"/><Relationship Id="rId37" Type="http://schemas.openxmlformats.org/officeDocument/2006/relationships/tags" Target="../tags/tag649.xml"/><Relationship Id="rId36" Type="http://schemas.openxmlformats.org/officeDocument/2006/relationships/tags" Target="../tags/tag648.xml"/><Relationship Id="rId35" Type="http://schemas.openxmlformats.org/officeDocument/2006/relationships/tags" Target="../tags/tag647.xml"/><Relationship Id="rId34" Type="http://schemas.openxmlformats.org/officeDocument/2006/relationships/tags" Target="../tags/tag646.xml"/><Relationship Id="rId33" Type="http://schemas.openxmlformats.org/officeDocument/2006/relationships/tags" Target="../tags/tag645.xml"/><Relationship Id="rId32" Type="http://schemas.openxmlformats.org/officeDocument/2006/relationships/tags" Target="../tags/tag644.xml"/><Relationship Id="rId31" Type="http://schemas.openxmlformats.org/officeDocument/2006/relationships/tags" Target="../tags/tag643.xml"/><Relationship Id="rId30" Type="http://schemas.openxmlformats.org/officeDocument/2006/relationships/tags" Target="../tags/tag642.xml"/><Relationship Id="rId3" Type="http://schemas.openxmlformats.org/officeDocument/2006/relationships/tags" Target="../tags/tag615.xml"/><Relationship Id="rId29" Type="http://schemas.openxmlformats.org/officeDocument/2006/relationships/tags" Target="../tags/tag641.xml"/><Relationship Id="rId28" Type="http://schemas.openxmlformats.org/officeDocument/2006/relationships/tags" Target="../tags/tag640.xml"/><Relationship Id="rId27" Type="http://schemas.openxmlformats.org/officeDocument/2006/relationships/tags" Target="../tags/tag639.xml"/><Relationship Id="rId26" Type="http://schemas.openxmlformats.org/officeDocument/2006/relationships/tags" Target="../tags/tag638.xml"/><Relationship Id="rId25" Type="http://schemas.openxmlformats.org/officeDocument/2006/relationships/tags" Target="../tags/tag637.xml"/><Relationship Id="rId24" Type="http://schemas.openxmlformats.org/officeDocument/2006/relationships/tags" Target="../tags/tag636.xml"/><Relationship Id="rId23" Type="http://schemas.openxmlformats.org/officeDocument/2006/relationships/tags" Target="../tags/tag635.xml"/><Relationship Id="rId22" Type="http://schemas.openxmlformats.org/officeDocument/2006/relationships/tags" Target="../tags/tag634.xml"/><Relationship Id="rId21" Type="http://schemas.openxmlformats.org/officeDocument/2006/relationships/tags" Target="../tags/tag633.xml"/><Relationship Id="rId20" Type="http://schemas.openxmlformats.org/officeDocument/2006/relationships/tags" Target="../tags/tag632.xml"/><Relationship Id="rId2" Type="http://schemas.openxmlformats.org/officeDocument/2006/relationships/tags" Target="../tags/tag614.xml"/><Relationship Id="rId19" Type="http://schemas.openxmlformats.org/officeDocument/2006/relationships/tags" Target="../tags/tag631.xml"/><Relationship Id="rId18" Type="http://schemas.openxmlformats.org/officeDocument/2006/relationships/tags" Target="../tags/tag630.xml"/><Relationship Id="rId17" Type="http://schemas.openxmlformats.org/officeDocument/2006/relationships/tags" Target="../tags/tag629.xml"/><Relationship Id="rId16" Type="http://schemas.openxmlformats.org/officeDocument/2006/relationships/tags" Target="../tags/tag628.xml"/><Relationship Id="rId15" Type="http://schemas.openxmlformats.org/officeDocument/2006/relationships/tags" Target="../tags/tag627.xml"/><Relationship Id="rId14" Type="http://schemas.openxmlformats.org/officeDocument/2006/relationships/tags" Target="../tags/tag626.xml"/><Relationship Id="rId13" Type="http://schemas.openxmlformats.org/officeDocument/2006/relationships/tags" Target="../tags/tag625.xml"/><Relationship Id="rId12" Type="http://schemas.openxmlformats.org/officeDocument/2006/relationships/tags" Target="../tags/tag624.xml"/><Relationship Id="rId11" Type="http://schemas.openxmlformats.org/officeDocument/2006/relationships/tags" Target="../tags/tag623.xml"/><Relationship Id="rId10" Type="http://schemas.openxmlformats.org/officeDocument/2006/relationships/tags" Target="../tags/tag622.xml"/><Relationship Id="rId1" Type="http://schemas.openxmlformats.org/officeDocument/2006/relationships/tags" Target="../tags/tag6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tags" Target="../tags/tag672.xml"/><Relationship Id="rId8" Type="http://schemas.openxmlformats.org/officeDocument/2006/relationships/tags" Target="../tags/tag671.xml"/><Relationship Id="rId7" Type="http://schemas.openxmlformats.org/officeDocument/2006/relationships/tags" Target="../tags/tag670.xml"/><Relationship Id="rId6" Type="http://schemas.openxmlformats.org/officeDocument/2006/relationships/tags" Target="../tags/tag669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714.xml"/><Relationship Id="rId50" Type="http://schemas.openxmlformats.org/officeDocument/2006/relationships/tags" Target="../tags/tag713.xml"/><Relationship Id="rId5" Type="http://schemas.openxmlformats.org/officeDocument/2006/relationships/tags" Target="../tags/tag668.xml"/><Relationship Id="rId49" Type="http://schemas.openxmlformats.org/officeDocument/2006/relationships/tags" Target="../tags/tag712.xml"/><Relationship Id="rId48" Type="http://schemas.openxmlformats.org/officeDocument/2006/relationships/tags" Target="../tags/tag711.xml"/><Relationship Id="rId47" Type="http://schemas.openxmlformats.org/officeDocument/2006/relationships/tags" Target="../tags/tag710.xml"/><Relationship Id="rId46" Type="http://schemas.openxmlformats.org/officeDocument/2006/relationships/tags" Target="../tags/tag709.xml"/><Relationship Id="rId45" Type="http://schemas.openxmlformats.org/officeDocument/2006/relationships/tags" Target="../tags/tag708.xml"/><Relationship Id="rId44" Type="http://schemas.openxmlformats.org/officeDocument/2006/relationships/tags" Target="../tags/tag707.xml"/><Relationship Id="rId43" Type="http://schemas.openxmlformats.org/officeDocument/2006/relationships/tags" Target="../tags/tag706.xml"/><Relationship Id="rId42" Type="http://schemas.openxmlformats.org/officeDocument/2006/relationships/tags" Target="../tags/tag705.xml"/><Relationship Id="rId41" Type="http://schemas.openxmlformats.org/officeDocument/2006/relationships/tags" Target="../tags/tag704.xml"/><Relationship Id="rId40" Type="http://schemas.openxmlformats.org/officeDocument/2006/relationships/tags" Target="../tags/tag703.xml"/><Relationship Id="rId4" Type="http://schemas.openxmlformats.org/officeDocument/2006/relationships/tags" Target="../tags/tag667.xml"/><Relationship Id="rId39" Type="http://schemas.openxmlformats.org/officeDocument/2006/relationships/tags" Target="../tags/tag702.xml"/><Relationship Id="rId38" Type="http://schemas.openxmlformats.org/officeDocument/2006/relationships/tags" Target="../tags/tag701.xml"/><Relationship Id="rId37" Type="http://schemas.openxmlformats.org/officeDocument/2006/relationships/tags" Target="../tags/tag700.xml"/><Relationship Id="rId36" Type="http://schemas.openxmlformats.org/officeDocument/2006/relationships/tags" Target="../tags/tag699.xml"/><Relationship Id="rId35" Type="http://schemas.openxmlformats.org/officeDocument/2006/relationships/tags" Target="../tags/tag698.xml"/><Relationship Id="rId34" Type="http://schemas.openxmlformats.org/officeDocument/2006/relationships/tags" Target="../tags/tag697.xml"/><Relationship Id="rId33" Type="http://schemas.openxmlformats.org/officeDocument/2006/relationships/tags" Target="../tags/tag696.xml"/><Relationship Id="rId32" Type="http://schemas.openxmlformats.org/officeDocument/2006/relationships/tags" Target="../tags/tag695.xml"/><Relationship Id="rId31" Type="http://schemas.openxmlformats.org/officeDocument/2006/relationships/tags" Target="../tags/tag694.xml"/><Relationship Id="rId30" Type="http://schemas.openxmlformats.org/officeDocument/2006/relationships/tags" Target="../tags/tag693.xml"/><Relationship Id="rId3" Type="http://schemas.openxmlformats.org/officeDocument/2006/relationships/tags" Target="../tags/tag666.xml"/><Relationship Id="rId29" Type="http://schemas.openxmlformats.org/officeDocument/2006/relationships/tags" Target="../tags/tag692.xml"/><Relationship Id="rId28" Type="http://schemas.openxmlformats.org/officeDocument/2006/relationships/tags" Target="../tags/tag691.xml"/><Relationship Id="rId27" Type="http://schemas.openxmlformats.org/officeDocument/2006/relationships/tags" Target="../tags/tag690.xml"/><Relationship Id="rId26" Type="http://schemas.openxmlformats.org/officeDocument/2006/relationships/tags" Target="../tags/tag689.xml"/><Relationship Id="rId25" Type="http://schemas.openxmlformats.org/officeDocument/2006/relationships/tags" Target="../tags/tag688.xml"/><Relationship Id="rId24" Type="http://schemas.openxmlformats.org/officeDocument/2006/relationships/tags" Target="../tags/tag687.xml"/><Relationship Id="rId23" Type="http://schemas.openxmlformats.org/officeDocument/2006/relationships/tags" Target="../tags/tag686.xml"/><Relationship Id="rId22" Type="http://schemas.openxmlformats.org/officeDocument/2006/relationships/tags" Target="../tags/tag685.xml"/><Relationship Id="rId21" Type="http://schemas.openxmlformats.org/officeDocument/2006/relationships/tags" Target="../tags/tag684.xml"/><Relationship Id="rId20" Type="http://schemas.openxmlformats.org/officeDocument/2006/relationships/tags" Target="../tags/tag683.xml"/><Relationship Id="rId2" Type="http://schemas.openxmlformats.org/officeDocument/2006/relationships/tags" Target="../tags/tag665.xml"/><Relationship Id="rId19" Type="http://schemas.openxmlformats.org/officeDocument/2006/relationships/tags" Target="../tags/tag682.xml"/><Relationship Id="rId18" Type="http://schemas.openxmlformats.org/officeDocument/2006/relationships/tags" Target="../tags/tag681.xml"/><Relationship Id="rId17" Type="http://schemas.openxmlformats.org/officeDocument/2006/relationships/tags" Target="../tags/tag680.xml"/><Relationship Id="rId16" Type="http://schemas.openxmlformats.org/officeDocument/2006/relationships/tags" Target="../tags/tag679.xml"/><Relationship Id="rId15" Type="http://schemas.openxmlformats.org/officeDocument/2006/relationships/tags" Target="../tags/tag678.xml"/><Relationship Id="rId14" Type="http://schemas.openxmlformats.org/officeDocument/2006/relationships/tags" Target="../tags/tag677.xml"/><Relationship Id="rId13" Type="http://schemas.openxmlformats.org/officeDocument/2006/relationships/tags" Target="../tags/tag676.xml"/><Relationship Id="rId12" Type="http://schemas.openxmlformats.org/officeDocument/2006/relationships/tags" Target="../tags/tag675.xml"/><Relationship Id="rId11" Type="http://schemas.openxmlformats.org/officeDocument/2006/relationships/tags" Target="../tags/tag674.xml"/><Relationship Id="rId10" Type="http://schemas.openxmlformats.org/officeDocument/2006/relationships/tags" Target="../tags/tag673.xml"/><Relationship Id="rId1" Type="http://schemas.openxmlformats.org/officeDocument/2006/relationships/tags" Target="../tags/tag66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tags" Target="../tags/tag723.xml"/><Relationship Id="rId8" Type="http://schemas.openxmlformats.org/officeDocument/2006/relationships/tags" Target="../tags/tag722.xml"/><Relationship Id="rId7" Type="http://schemas.openxmlformats.org/officeDocument/2006/relationships/tags" Target="../tags/tag721.xml"/><Relationship Id="rId6" Type="http://schemas.openxmlformats.org/officeDocument/2006/relationships/tags" Target="../tags/tag720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765.xml"/><Relationship Id="rId50" Type="http://schemas.openxmlformats.org/officeDocument/2006/relationships/tags" Target="../tags/tag764.xml"/><Relationship Id="rId5" Type="http://schemas.openxmlformats.org/officeDocument/2006/relationships/tags" Target="../tags/tag719.xml"/><Relationship Id="rId49" Type="http://schemas.openxmlformats.org/officeDocument/2006/relationships/tags" Target="../tags/tag763.xml"/><Relationship Id="rId48" Type="http://schemas.openxmlformats.org/officeDocument/2006/relationships/tags" Target="../tags/tag762.xml"/><Relationship Id="rId47" Type="http://schemas.openxmlformats.org/officeDocument/2006/relationships/tags" Target="../tags/tag761.xml"/><Relationship Id="rId46" Type="http://schemas.openxmlformats.org/officeDocument/2006/relationships/tags" Target="../tags/tag760.xml"/><Relationship Id="rId45" Type="http://schemas.openxmlformats.org/officeDocument/2006/relationships/tags" Target="../tags/tag759.xml"/><Relationship Id="rId44" Type="http://schemas.openxmlformats.org/officeDocument/2006/relationships/tags" Target="../tags/tag758.xml"/><Relationship Id="rId43" Type="http://schemas.openxmlformats.org/officeDocument/2006/relationships/tags" Target="../tags/tag757.xml"/><Relationship Id="rId42" Type="http://schemas.openxmlformats.org/officeDocument/2006/relationships/tags" Target="../tags/tag756.xml"/><Relationship Id="rId41" Type="http://schemas.openxmlformats.org/officeDocument/2006/relationships/tags" Target="../tags/tag755.xml"/><Relationship Id="rId40" Type="http://schemas.openxmlformats.org/officeDocument/2006/relationships/tags" Target="../tags/tag754.xml"/><Relationship Id="rId4" Type="http://schemas.openxmlformats.org/officeDocument/2006/relationships/tags" Target="../tags/tag718.xml"/><Relationship Id="rId39" Type="http://schemas.openxmlformats.org/officeDocument/2006/relationships/tags" Target="../tags/tag753.xml"/><Relationship Id="rId38" Type="http://schemas.openxmlformats.org/officeDocument/2006/relationships/tags" Target="../tags/tag752.xml"/><Relationship Id="rId37" Type="http://schemas.openxmlformats.org/officeDocument/2006/relationships/tags" Target="../tags/tag751.xml"/><Relationship Id="rId36" Type="http://schemas.openxmlformats.org/officeDocument/2006/relationships/tags" Target="../tags/tag750.xml"/><Relationship Id="rId35" Type="http://schemas.openxmlformats.org/officeDocument/2006/relationships/tags" Target="../tags/tag749.xml"/><Relationship Id="rId34" Type="http://schemas.openxmlformats.org/officeDocument/2006/relationships/tags" Target="../tags/tag748.xml"/><Relationship Id="rId33" Type="http://schemas.openxmlformats.org/officeDocument/2006/relationships/tags" Target="../tags/tag747.xml"/><Relationship Id="rId32" Type="http://schemas.openxmlformats.org/officeDocument/2006/relationships/tags" Target="../tags/tag746.xml"/><Relationship Id="rId31" Type="http://schemas.openxmlformats.org/officeDocument/2006/relationships/tags" Target="../tags/tag745.xml"/><Relationship Id="rId30" Type="http://schemas.openxmlformats.org/officeDocument/2006/relationships/tags" Target="../tags/tag744.xml"/><Relationship Id="rId3" Type="http://schemas.openxmlformats.org/officeDocument/2006/relationships/tags" Target="../tags/tag717.xml"/><Relationship Id="rId29" Type="http://schemas.openxmlformats.org/officeDocument/2006/relationships/tags" Target="../tags/tag743.xml"/><Relationship Id="rId28" Type="http://schemas.openxmlformats.org/officeDocument/2006/relationships/tags" Target="../tags/tag742.xml"/><Relationship Id="rId27" Type="http://schemas.openxmlformats.org/officeDocument/2006/relationships/tags" Target="../tags/tag741.xml"/><Relationship Id="rId26" Type="http://schemas.openxmlformats.org/officeDocument/2006/relationships/tags" Target="../tags/tag740.xml"/><Relationship Id="rId25" Type="http://schemas.openxmlformats.org/officeDocument/2006/relationships/tags" Target="../tags/tag739.xml"/><Relationship Id="rId24" Type="http://schemas.openxmlformats.org/officeDocument/2006/relationships/tags" Target="../tags/tag738.xml"/><Relationship Id="rId23" Type="http://schemas.openxmlformats.org/officeDocument/2006/relationships/tags" Target="../tags/tag737.xml"/><Relationship Id="rId22" Type="http://schemas.openxmlformats.org/officeDocument/2006/relationships/tags" Target="../tags/tag736.xml"/><Relationship Id="rId21" Type="http://schemas.openxmlformats.org/officeDocument/2006/relationships/tags" Target="../tags/tag735.xml"/><Relationship Id="rId20" Type="http://schemas.openxmlformats.org/officeDocument/2006/relationships/tags" Target="../tags/tag734.xml"/><Relationship Id="rId2" Type="http://schemas.openxmlformats.org/officeDocument/2006/relationships/tags" Target="../tags/tag716.xml"/><Relationship Id="rId19" Type="http://schemas.openxmlformats.org/officeDocument/2006/relationships/tags" Target="../tags/tag733.xml"/><Relationship Id="rId18" Type="http://schemas.openxmlformats.org/officeDocument/2006/relationships/tags" Target="../tags/tag732.xml"/><Relationship Id="rId17" Type="http://schemas.openxmlformats.org/officeDocument/2006/relationships/tags" Target="../tags/tag731.xml"/><Relationship Id="rId16" Type="http://schemas.openxmlformats.org/officeDocument/2006/relationships/tags" Target="../tags/tag730.xml"/><Relationship Id="rId15" Type="http://schemas.openxmlformats.org/officeDocument/2006/relationships/tags" Target="../tags/tag729.xml"/><Relationship Id="rId14" Type="http://schemas.openxmlformats.org/officeDocument/2006/relationships/tags" Target="../tags/tag728.xml"/><Relationship Id="rId13" Type="http://schemas.openxmlformats.org/officeDocument/2006/relationships/tags" Target="../tags/tag727.xml"/><Relationship Id="rId12" Type="http://schemas.openxmlformats.org/officeDocument/2006/relationships/tags" Target="../tags/tag726.xml"/><Relationship Id="rId11" Type="http://schemas.openxmlformats.org/officeDocument/2006/relationships/tags" Target="../tags/tag725.xml"/><Relationship Id="rId10" Type="http://schemas.openxmlformats.org/officeDocument/2006/relationships/tags" Target="../tags/tag724.xml"/><Relationship Id="rId1" Type="http://schemas.openxmlformats.org/officeDocument/2006/relationships/tags" Target="../tags/tag715.xml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175.xml.rels><?xml version="1.0" encoding="UTF-8" standalone="yes"?>
<Relationships xmlns="http://schemas.openxmlformats.org/package/2006/relationships"><Relationship Id="rId9" Type="http://schemas.openxmlformats.org/officeDocument/2006/relationships/tags" Target="../tags/tag774.xml"/><Relationship Id="rId8" Type="http://schemas.openxmlformats.org/officeDocument/2006/relationships/tags" Target="../tags/tag773.xml"/><Relationship Id="rId7" Type="http://schemas.openxmlformats.org/officeDocument/2006/relationships/tags" Target="../tags/tag772.xml"/><Relationship Id="rId6" Type="http://schemas.openxmlformats.org/officeDocument/2006/relationships/tags" Target="../tags/tag771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816.xml"/><Relationship Id="rId50" Type="http://schemas.openxmlformats.org/officeDocument/2006/relationships/tags" Target="../tags/tag815.xml"/><Relationship Id="rId5" Type="http://schemas.openxmlformats.org/officeDocument/2006/relationships/tags" Target="../tags/tag770.xml"/><Relationship Id="rId49" Type="http://schemas.openxmlformats.org/officeDocument/2006/relationships/tags" Target="../tags/tag814.xml"/><Relationship Id="rId48" Type="http://schemas.openxmlformats.org/officeDocument/2006/relationships/tags" Target="../tags/tag813.xml"/><Relationship Id="rId47" Type="http://schemas.openxmlformats.org/officeDocument/2006/relationships/tags" Target="../tags/tag812.xml"/><Relationship Id="rId46" Type="http://schemas.openxmlformats.org/officeDocument/2006/relationships/tags" Target="../tags/tag811.xml"/><Relationship Id="rId45" Type="http://schemas.openxmlformats.org/officeDocument/2006/relationships/tags" Target="../tags/tag810.xml"/><Relationship Id="rId44" Type="http://schemas.openxmlformats.org/officeDocument/2006/relationships/tags" Target="../tags/tag809.xml"/><Relationship Id="rId43" Type="http://schemas.openxmlformats.org/officeDocument/2006/relationships/tags" Target="../tags/tag808.xml"/><Relationship Id="rId42" Type="http://schemas.openxmlformats.org/officeDocument/2006/relationships/tags" Target="../tags/tag807.xml"/><Relationship Id="rId41" Type="http://schemas.openxmlformats.org/officeDocument/2006/relationships/tags" Target="../tags/tag806.xml"/><Relationship Id="rId40" Type="http://schemas.openxmlformats.org/officeDocument/2006/relationships/tags" Target="../tags/tag805.xml"/><Relationship Id="rId4" Type="http://schemas.openxmlformats.org/officeDocument/2006/relationships/tags" Target="../tags/tag769.xml"/><Relationship Id="rId39" Type="http://schemas.openxmlformats.org/officeDocument/2006/relationships/tags" Target="../tags/tag804.xml"/><Relationship Id="rId38" Type="http://schemas.openxmlformats.org/officeDocument/2006/relationships/tags" Target="../tags/tag803.xml"/><Relationship Id="rId37" Type="http://schemas.openxmlformats.org/officeDocument/2006/relationships/tags" Target="../tags/tag802.xml"/><Relationship Id="rId36" Type="http://schemas.openxmlformats.org/officeDocument/2006/relationships/tags" Target="../tags/tag801.xml"/><Relationship Id="rId35" Type="http://schemas.openxmlformats.org/officeDocument/2006/relationships/tags" Target="../tags/tag800.xml"/><Relationship Id="rId34" Type="http://schemas.openxmlformats.org/officeDocument/2006/relationships/tags" Target="../tags/tag799.xml"/><Relationship Id="rId33" Type="http://schemas.openxmlformats.org/officeDocument/2006/relationships/tags" Target="../tags/tag798.xml"/><Relationship Id="rId32" Type="http://schemas.openxmlformats.org/officeDocument/2006/relationships/tags" Target="../tags/tag797.xml"/><Relationship Id="rId31" Type="http://schemas.openxmlformats.org/officeDocument/2006/relationships/tags" Target="../tags/tag796.xml"/><Relationship Id="rId30" Type="http://schemas.openxmlformats.org/officeDocument/2006/relationships/tags" Target="../tags/tag795.xml"/><Relationship Id="rId3" Type="http://schemas.openxmlformats.org/officeDocument/2006/relationships/tags" Target="../tags/tag768.xml"/><Relationship Id="rId29" Type="http://schemas.openxmlformats.org/officeDocument/2006/relationships/tags" Target="../tags/tag794.xml"/><Relationship Id="rId28" Type="http://schemas.openxmlformats.org/officeDocument/2006/relationships/tags" Target="../tags/tag793.xml"/><Relationship Id="rId27" Type="http://schemas.openxmlformats.org/officeDocument/2006/relationships/tags" Target="../tags/tag792.xml"/><Relationship Id="rId26" Type="http://schemas.openxmlformats.org/officeDocument/2006/relationships/tags" Target="../tags/tag791.xml"/><Relationship Id="rId25" Type="http://schemas.openxmlformats.org/officeDocument/2006/relationships/tags" Target="../tags/tag790.xml"/><Relationship Id="rId24" Type="http://schemas.openxmlformats.org/officeDocument/2006/relationships/tags" Target="../tags/tag789.xml"/><Relationship Id="rId23" Type="http://schemas.openxmlformats.org/officeDocument/2006/relationships/tags" Target="../tags/tag788.xml"/><Relationship Id="rId22" Type="http://schemas.openxmlformats.org/officeDocument/2006/relationships/tags" Target="../tags/tag787.xml"/><Relationship Id="rId21" Type="http://schemas.openxmlformats.org/officeDocument/2006/relationships/tags" Target="../tags/tag786.xml"/><Relationship Id="rId20" Type="http://schemas.openxmlformats.org/officeDocument/2006/relationships/tags" Target="../tags/tag785.xml"/><Relationship Id="rId2" Type="http://schemas.openxmlformats.org/officeDocument/2006/relationships/tags" Target="../tags/tag767.xml"/><Relationship Id="rId19" Type="http://schemas.openxmlformats.org/officeDocument/2006/relationships/tags" Target="../tags/tag784.xml"/><Relationship Id="rId18" Type="http://schemas.openxmlformats.org/officeDocument/2006/relationships/tags" Target="../tags/tag783.xml"/><Relationship Id="rId17" Type="http://schemas.openxmlformats.org/officeDocument/2006/relationships/tags" Target="../tags/tag782.xml"/><Relationship Id="rId16" Type="http://schemas.openxmlformats.org/officeDocument/2006/relationships/tags" Target="../tags/tag781.xml"/><Relationship Id="rId15" Type="http://schemas.openxmlformats.org/officeDocument/2006/relationships/tags" Target="../tags/tag780.xml"/><Relationship Id="rId14" Type="http://schemas.openxmlformats.org/officeDocument/2006/relationships/tags" Target="../tags/tag779.xml"/><Relationship Id="rId13" Type="http://schemas.openxmlformats.org/officeDocument/2006/relationships/tags" Target="../tags/tag778.xml"/><Relationship Id="rId12" Type="http://schemas.openxmlformats.org/officeDocument/2006/relationships/tags" Target="../tags/tag777.xml"/><Relationship Id="rId11" Type="http://schemas.openxmlformats.org/officeDocument/2006/relationships/tags" Target="../tags/tag776.xml"/><Relationship Id="rId10" Type="http://schemas.openxmlformats.org/officeDocument/2006/relationships/tags" Target="../tags/tag775.xml"/><Relationship Id="rId1" Type="http://schemas.openxmlformats.org/officeDocument/2006/relationships/tags" Target="../tags/tag76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9" Type="http://schemas.openxmlformats.org/officeDocument/2006/relationships/tags" Target="../tags/tag825.xml"/><Relationship Id="rId8" Type="http://schemas.openxmlformats.org/officeDocument/2006/relationships/tags" Target="../tags/tag824.xml"/><Relationship Id="rId7" Type="http://schemas.openxmlformats.org/officeDocument/2006/relationships/tags" Target="../tags/tag823.xml"/><Relationship Id="rId6" Type="http://schemas.openxmlformats.org/officeDocument/2006/relationships/tags" Target="../tags/tag822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867.xml"/><Relationship Id="rId50" Type="http://schemas.openxmlformats.org/officeDocument/2006/relationships/tags" Target="../tags/tag866.xml"/><Relationship Id="rId5" Type="http://schemas.openxmlformats.org/officeDocument/2006/relationships/tags" Target="../tags/tag821.xml"/><Relationship Id="rId49" Type="http://schemas.openxmlformats.org/officeDocument/2006/relationships/tags" Target="../tags/tag865.xml"/><Relationship Id="rId48" Type="http://schemas.openxmlformats.org/officeDocument/2006/relationships/tags" Target="../tags/tag864.xml"/><Relationship Id="rId47" Type="http://schemas.openxmlformats.org/officeDocument/2006/relationships/tags" Target="../tags/tag863.xml"/><Relationship Id="rId46" Type="http://schemas.openxmlformats.org/officeDocument/2006/relationships/tags" Target="../tags/tag862.xml"/><Relationship Id="rId45" Type="http://schemas.openxmlformats.org/officeDocument/2006/relationships/tags" Target="../tags/tag861.xml"/><Relationship Id="rId44" Type="http://schemas.openxmlformats.org/officeDocument/2006/relationships/tags" Target="../tags/tag860.xml"/><Relationship Id="rId43" Type="http://schemas.openxmlformats.org/officeDocument/2006/relationships/tags" Target="../tags/tag859.xml"/><Relationship Id="rId42" Type="http://schemas.openxmlformats.org/officeDocument/2006/relationships/tags" Target="../tags/tag858.xml"/><Relationship Id="rId41" Type="http://schemas.openxmlformats.org/officeDocument/2006/relationships/tags" Target="../tags/tag857.xml"/><Relationship Id="rId40" Type="http://schemas.openxmlformats.org/officeDocument/2006/relationships/tags" Target="../tags/tag856.xml"/><Relationship Id="rId4" Type="http://schemas.openxmlformats.org/officeDocument/2006/relationships/tags" Target="../tags/tag820.xml"/><Relationship Id="rId39" Type="http://schemas.openxmlformats.org/officeDocument/2006/relationships/tags" Target="../tags/tag855.xml"/><Relationship Id="rId38" Type="http://schemas.openxmlformats.org/officeDocument/2006/relationships/tags" Target="../tags/tag854.xml"/><Relationship Id="rId37" Type="http://schemas.openxmlformats.org/officeDocument/2006/relationships/tags" Target="../tags/tag853.xml"/><Relationship Id="rId36" Type="http://schemas.openxmlformats.org/officeDocument/2006/relationships/tags" Target="../tags/tag852.xml"/><Relationship Id="rId35" Type="http://schemas.openxmlformats.org/officeDocument/2006/relationships/tags" Target="../tags/tag851.xml"/><Relationship Id="rId34" Type="http://schemas.openxmlformats.org/officeDocument/2006/relationships/tags" Target="../tags/tag850.xml"/><Relationship Id="rId33" Type="http://schemas.openxmlformats.org/officeDocument/2006/relationships/tags" Target="../tags/tag849.xml"/><Relationship Id="rId32" Type="http://schemas.openxmlformats.org/officeDocument/2006/relationships/tags" Target="../tags/tag848.xml"/><Relationship Id="rId31" Type="http://schemas.openxmlformats.org/officeDocument/2006/relationships/tags" Target="../tags/tag847.xml"/><Relationship Id="rId30" Type="http://schemas.openxmlformats.org/officeDocument/2006/relationships/tags" Target="../tags/tag846.xml"/><Relationship Id="rId3" Type="http://schemas.openxmlformats.org/officeDocument/2006/relationships/tags" Target="../tags/tag819.xml"/><Relationship Id="rId29" Type="http://schemas.openxmlformats.org/officeDocument/2006/relationships/tags" Target="../tags/tag845.xml"/><Relationship Id="rId28" Type="http://schemas.openxmlformats.org/officeDocument/2006/relationships/tags" Target="../tags/tag844.xml"/><Relationship Id="rId27" Type="http://schemas.openxmlformats.org/officeDocument/2006/relationships/tags" Target="../tags/tag843.xml"/><Relationship Id="rId26" Type="http://schemas.openxmlformats.org/officeDocument/2006/relationships/tags" Target="../tags/tag842.xml"/><Relationship Id="rId25" Type="http://schemas.openxmlformats.org/officeDocument/2006/relationships/tags" Target="../tags/tag841.xml"/><Relationship Id="rId24" Type="http://schemas.openxmlformats.org/officeDocument/2006/relationships/tags" Target="../tags/tag840.xml"/><Relationship Id="rId23" Type="http://schemas.openxmlformats.org/officeDocument/2006/relationships/tags" Target="../tags/tag839.xml"/><Relationship Id="rId22" Type="http://schemas.openxmlformats.org/officeDocument/2006/relationships/tags" Target="../tags/tag838.xml"/><Relationship Id="rId21" Type="http://schemas.openxmlformats.org/officeDocument/2006/relationships/tags" Target="../tags/tag837.xml"/><Relationship Id="rId20" Type="http://schemas.openxmlformats.org/officeDocument/2006/relationships/tags" Target="../tags/tag836.xml"/><Relationship Id="rId2" Type="http://schemas.openxmlformats.org/officeDocument/2006/relationships/tags" Target="../tags/tag818.xml"/><Relationship Id="rId19" Type="http://schemas.openxmlformats.org/officeDocument/2006/relationships/tags" Target="../tags/tag835.xml"/><Relationship Id="rId18" Type="http://schemas.openxmlformats.org/officeDocument/2006/relationships/tags" Target="../tags/tag834.xml"/><Relationship Id="rId17" Type="http://schemas.openxmlformats.org/officeDocument/2006/relationships/tags" Target="../tags/tag833.xml"/><Relationship Id="rId16" Type="http://schemas.openxmlformats.org/officeDocument/2006/relationships/tags" Target="../tags/tag832.xml"/><Relationship Id="rId15" Type="http://schemas.openxmlformats.org/officeDocument/2006/relationships/tags" Target="../tags/tag831.xml"/><Relationship Id="rId14" Type="http://schemas.openxmlformats.org/officeDocument/2006/relationships/tags" Target="../tags/tag830.xml"/><Relationship Id="rId13" Type="http://schemas.openxmlformats.org/officeDocument/2006/relationships/tags" Target="../tags/tag829.xml"/><Relationship Id="rId12" Type="http://schemas.openxmlformats.org/officeDocument/2006/relationships/tags" Target="../tags/tag828.xml"/><Relationship Id="rId11" Type="http://schemas.openxmlformats.org/officeDocument/2006/relationships/tags" Target="../tags/tag827.xml"/><Relationship Id="rId10" Type="http://schemas.openxmlformats.org/officeDocument/2006/relationships/tags" Target="../tags/tag826.xml"/><Relationship Id="rId1" Type="http://schemas.openxmlformats.org/officeDocument/2006/relationships/tags" Target="../tags/tag817.xml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.mp4"/><Relationship Id="rId1" Type="http://schemas.openxmlformats.org/officeDocument/2006/relationships/video" Target="NUL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20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9" Type="http://schemas.openxmlformats.org/officeDocument/2006/relationships/tags" Target="../tags/tag876.xml"/><Relationship Id="rId8" Type="http://schemas.openxmlformats.org/officeDocument/2006/relationships/tags" Target="../tags/tag875.xml"/><Relationship Id="rId7" Type="http://schemas.openxmlformats.org/officeDocument/2006/relationships/tags" Target="../tags/tag874.xml"/><Relationship Id="rId6" Type="http://schemas.openxmlformats.org/officeDocument/2006/relationships/tags" Target="../tags/tag873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918.xml"/><Relationship Id="rId50" Type="http://schemas.openxmlformats.org/officeDocument/2006/relationships/tags" Target="../tags/tag917.xml"/><Relationship Id="rId5" Type="http://schemas.openxmlformats.org/officeDocument/2006/relationships/tags" Target="../tags/tag872.xml"/><Relationship Id="rId49" Type="http://schemas.openxmlformats.org/officeDocument/2006/relationships/tags" Target="../tags/tag916.xml"/><Relationship Id="rId48" Type="http://schemas.openxmlformats.org/officeDocument/2006/relationships/tags" Target="../tags/tag915.xml"/><Relationship Id="rId47" Type="http://schemas.openxmlformats.org/officeDocument/2006/relationships/tags" Target="../tags/tag914.xml"/><Relationship Id="rId46" Type="http://schemas.openxmlformats.org/officeDocument/2006/relationships/tags" Target="../tags/tag913.xml"/><Relationship Id="rId45" Type="http://schemas.openxmlformats.org/officeDocument/2006/relationships/tags" Target="../tags/tag912.xml"/><Relationship Id="rId44" Type="http://schemas.openxmlformats.org/officeDocument/2006/relationships/tags" Target="../tags/tag911.xml"/><Relationship Id="rId43" Type="http://schemas.openxmlformats.org/officeDocument/2006/relationships/tags" Target="../tags/tag910.xml"/><Relationship Id="rId42" Type="http://schemas.openxmlformats.org/officeDocument/2006/relationships/tags" Target="../tags/tag909.xml"/><Relationship Id="rId41" Type="http://schemas.openxmlformats.org/officeDocument/2006/relationships/tags" Target="../tags/tag908.xml"/><Relationship Id="rId40" Type="http://schemas.openxmlformats.org/officeDocument/2006/relationships/tags" Target="../tags/tag907.xml"/><Relationship Id="rId4" Type="http://schemas.openxmlformats.org/officeDocument/2006/relationships/tags" Target="../tags/tag871.xml"/><Relationship Id="rId39" Type="http://schemas.openxmlformats.org/officeDocument/2006/relationships/tags" Target="../tags/tag906.xml"/><Relationship Id="rId38" Type="http://schemas.openxmlformats.org/officeDocument/2006/relationships/tags" Target="../tags/tag905.xml"/><Relationship Id="rId37" Type="http://schemas.openxmlformats.org/officeDocument/2006/relationships/tags" Target="../tags/tag904.xml"/><Relationship Id="rId36" Type="http://schemas.openxmlformats.org/officeDocument/2006/relationships/tags" Target="../tags/tag903.xml"/><Relationship Id="rId35" Type="http://schemas.openxmlformats.org/officeDocument/2006/relationships/tags" Target="../tags/tag902.xml"/><Relationship Id="rId34" Type="http://schemas.openxmlformats.org/officeDocument/2006/relationships/tags" Target="../tags/tag901.xml"/><Relationship Id="rId33" Type="http://schemas.openxmlformats.org/officeDocument/2006/relationships/tags" Target="../tags/tag900.xml"/><Relationship Id="rId32" Type="http://schemas.openxmlformats.org/officeDocument/2006/relationships/tags" Target="../tags/tag899.xml"/><Relationship Id="rId31" Type="http://schemas.openxmlformats.org/officeDocument/2006/relationships/tags" Target="../tags/tag898.xml"/><Relationship Id="rId30" Type="http://schemas.openxmlformats.org/officeDocument/2006/relationships/tags" Target="../tags/tag897.xml"/><Relationship Id="rId3" Type="http://schemas.openxmlformats.org/officeDocument/2006/relationships/tags" Target="../tags/tag870.xml"/><Relationship Id="rId29" Type="http://schemas.openxmlformats.org/officeDocument/2006/relationships/tags" Target="../tags/tag896.xml"/><Relationship Id="rId28" Type="http://schemas.openxmlformats.org/officeDocument/2006/relationships/tags" Target="../tags/tag895.xml"/><Relationship Id="rId27" Type="http://schemas.openxmlformats.org/officeDocument/2006/relationships/tags" Target="../tags/tag894.xml"/><Relationship Id="rId26" Type="http://schemas.openxmlformats.org/officeDocument/2006/relationships/tags" Target="../tags/tag893.xml"/><Relationship Id="rId25" Type="http://schemas.openxmlformats.org/officeDocument/2006/relationships/tags" Target="../tags/tag892.xml"/><Relationship Id="rId24" Type="http://schemas.openxmlformats.org/officeDocument/2006/relationships/tags" Target="../tags/tag891.xml"/><Relationship Id="rId23" Type="http://schemas.openxmlformats.org/officeDocument/2006/relationships/tags" Target="../tags/tag890.xml"/><Relationship Id="rId22" Type="http://schemas.openxmlformats.org/officeDocument/2006/relationships/tags" Target="../tags/tag889.xml"/><Relationship Id="rId21" Type="http://schemas.openxmlformats.org/officeDocument/2006/relationships/tags" Target="../tags/tag888.xml"/><Relationship Id="rId20" Type="http://schemas.openxmlformats.org/officeDocument/2006/relationships/tags" Target="../tags/tag887.xml"/><Relationship Id="rId2" Type="http://schemas.openxmlformats.org/officeDocument/2006/relationships/tags" Target="../tags/tag869.xml"/><Relationship Id="rId19" Type="http://schemas.openxmlformats.org/officeDocument/2006/relationships/tags" Target="../tags/tag886.xml"/><Relationship Id="rId18" Type="http://schemas.openxmlformats.org/officeDocument/2006/relationships/tags" Target="../tags/tag885.xml"/><Relationship Id="rId17" Type="http://schemas.openxmlformats.org/officeDocument/2006/relationships/tags" Target="../tags/tag884.xml"/><Relationship Id="rId16" Type="http://schemas.openxmlformats.org/officeDocument/2006/relationships/tags" Target="../tags/tag883.xml"/><Relationship Id="rId15" Type="http://schemas.openxmlformats.org/officeDocument/2006/relationships/tags" Target="../tags/tag882.xml"/><Relationship Id="rId14" Type="http://schemas.openxmlformats.org/officeDocument/2006/relationships/tags" Target="../tags/tag881.xml"/><Relationship Id="rId13" Type="http://schemas.openxmlformats.org/officeDocument/2006/relationships/tags" Target="../tags/tag880.xml"/><Relationship Id="rId12" Type="http://schemas.openxmlformats.org/officeDocument/2006/relationships/tags" Target="../tags/tag879.xml"/><Relationship Id="rId11" Type="http://schemas.openxmlformats.org/officeDocument/2006/relationships/tags" Target="../tags/tag878.xml"/><Relationship Id="rId10" Type="http://schemas.openxmlformats.org/officeDocument/2006/relationships/tags" Target="../tags/tag877.xml"/><Relationship Id="rId1" Type="http://schemas.openxmlformats.org/officeDocument/2006/relationships/tags" Target="../tags/tag868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1" Type="http://schemas.openxmlformats.org/officeDocument/2006/relationships/image" Target="../media/image123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1" Type="http://schemas.openxmlformats.org/officeDocument/2006/relationships/image" Target="../media/image124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236.xml.rels><?xml version="1.0" encoding="UTF-8" standalone="yes"?>
<Relationships xmlns="http://schemas.openxmlformats.org/package/2006/relationships"><Relationship Id="rId9" Type="http://schemas.openxmlformats.org/officeDocument/2006/relationships/tags" Target="../tags/tag927.xml"/><Relationship Id="rId8" Type="http://schemas.openxmlformats.org/officeDocument/2006/relationships/tags" Target="../tags/tag926.xml"/><Relationship Id="rId7" Type="http://schemas.openxmlformats.org/officeDocument/2006/relationships/tags" Target="../tags/tag925.xml"/><Relationship Id="rId6" Type="http://schemas.openxmlformats.org/officeDocument/2006/relationships/tags" Target="../tags/tag924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969.xml"/><Relationship Id="rId50" Type="http://schemas.openxmlformats.org/officeDocument/2006/relationships/tags" Target="../tags/tag968.xml"/><Relationship Id="rId5" Type="http://schemas.openxmlformats.org/officeDocument/2006/relationships/tags" Target="../tags/tag923.xml"/><Relationship Id="rId49" Type="http://schemas.openxmlformats.org/officeDocument/2006/relationships/tags" Target="../tags/tag967.xml"/><Relationship Id="rId48" Type="http://schemas.openxmlformats.org/officeDocument/2006/relationships/tags" Target="../tags/tag966.xml"/><Relationship Id="rId47" Type="http://schemas.openxmlformats.org/officeDocument/2006/relationships/tags" Target="../tags/tag965.xml"/><Relationship Id="rId46" Type="http://schemas.openxmlformats.org/officeDocument/2006/relationships/tags" Target="../tags/tag964.xml"/><Relationship Id="rId45" Type="http://schemas.openxmlformats.org/officeDocument/2006/relationships/tags" Target="../tags/tag963.xml"/><Relationship Id="rId44" Type="http://schemas.openxmlformats.org/officeDocument/2006/relationships/tags" Target="../tags/tag962.xml"/><Relationship Id="rId43" Type="http://schemas.openxmlformats.org/officeDocument/2006/relationships/tags" Target="../tags/tag961.xml"/><Relationship Id="rId42" Type="http://schemas.openxmlformats.org/officeDocument/2006/relationships/tags" Target="../tags/tag960.xml"/><Relationship Id="rId41" Type="http://schemas.openxmlformats.org/officeDocument/2006/relationships/tags" Target="../tags/tag959.xml"/><Relationship Id="rId40" Type="http://schemas.openxmlformats.org/officeDocument/2006/relationships/tags" Target="../tags/tag958.xml"/><Relationship Id="rId4" Type="http://schemas.openxmlformats.org/officeDocument/2006/relationships/tags" Target="../tags/tag922.xml"/><Relationship Id="rId39" Type="http://schemas.openxmlformats.org/officeDocument/2006/relationships/tags" Target="../tags/tag957.xml"/><Relationship Id="rId38" Type="http://schemas.openxmlformats.org/officeDocument/2006/relationships/tags" Target="../tags/tag956.xml"/><Relationship Id="rId37" Type="http://schemas.openxmlformats.org/officeDocument/2006/relationships/tags" Target="../tags/tag955.xml"/><Relationship Id="rId36" Type="http://schemas.openxmlformats.org/officeDocument/2006/relationships/tags" Target="../tags/tag954.xml"/><Relationship Id="rId35" Type="http://schemas.openxmlformats.org/officeDocument/2006/relationships/tags" Target="../tags/tag953.xml"/><Relationship Id="rId34" Type="http://schemas.openxmlformats.org/officeDocument/2006/relationships/tags" Target="../tags/tag952.xml"/><Relationship Id="rId33" Type="http://schemas.openxmlformats.org/officeDocument/2006/relationships/tags" Target="../tags/tag951.xml"/><Relationship Id="rId32" Type="http://schemas.openxmlformats.org/officeDocument/2006/relationships/tags" Target="../tags/tag950.xml"/><Relationship Id="rId31" Type="http://schemas.openxmlformats.org/officeDocument/2006/relationships/tags" Target="../tags/tag949.xml"/><Relationship Id="rId30" Type="http://schemas.openxmlformats.org/officeDocument/2006/relationships/tags" Target="../tags/tag948.xml"/><Relationship Id="rId3" Type="http://schemas.openxmlformats.org/officeDocument/2006/relationships/tags" Target="../tags/tag921.xml"/><Relationship Id="rId29" Type="http://schemas.openxmlformats.org/officeDocument/2006/relationships/tags" Target="../tags/tag947.xml"/><Relationship Id="rId28" Type="http://schemas.openxmlformats.org/officeDocument/2006/relationships/tags" Target="../tags/tag946.xml"/><Relationship Id="rId27" Type="http://schemas.openxmlformats.org/officeDocument/2006/relationships/tags" Target="../tags/tag945.xml"/><Relationship Id="rId26" Type="http://schemas.openxmlformats.org/officeDocument/2006/relationships/tags" Target="../tags/tag944.xml"/><Relationship Id="rId25" Type="http://schemas.openxmlformats.org/officeDocument/2006/relationships/tags" Target="../tags/tag943.xml"/><Relationship Id="rId24" Type="http://schemas.openxmlformats.org/officeDocument/2006/relationships/tags" Target="../tags/tag942.xml"/><Relationship Id="rId23" Type="http://schemas.openxmlformats.org/officeDocument/2006/relationships/tags" Target="../tags/tag941.xml"/><Relationship Id="rId22" Type="http://schemas.openxmlformats.org/officeDocument/2006/relationships/tags" Target="../tags/tag940.xml"/><Relationship Id="rId21" Type="http://schemas.openxmlformats.org/officeDocument/2006/relationships/tags" Target="../tags/tag939.xml"/><Relationship Id="rId20" Type="http://schemas.openxmlformats.org/officeDocument/2006/relationships/tags" Target="../tags/tag938.xml"/><Relationship Id="rId2" Type="http://schemas.openxmlformats.org/officeDocument/2006/relationships/tags" Target="../tags/tag920.xml"/><Relationship Id="rId19" Type="http://schemas.openxmlformats.org/officeDocument/2006/relationships/tags" Target="../tags/tag937.xml"/><Relationship Id="rId18" Type="http://schemas.openxmlformats.org/officeDocument/2006/relationships/tags" Target="../tags/tag936.xml"/><Relationship Id="rId17" Type="http://schemas.openxmlformats.org/officeDocument/2006/relationships/tags" Target="../tags/tag935.xml"/><Relationship Id="rId16" Type="http://schemas.openxmlformats.org/officeDocument/2006/relationships/tags" Target="../tags/tag934.xml"/><Relationship Id="rId15" Type="http://schemas.openxmlformats.org/officeDocument/2006/relationships/tags" Target="../tags/tag933.xml"/><Relationship Id="rId14" Type="http://schemas.openxmlformats.org/officeDocument/2006/relationships/tags" Target="../tags/tag932.xml"/><Relationship Id="rId13" Type="http://schemas.openxmlformats.org/officeDocument/2006/relationships/tags" Target="../tags/tag931.xml"/><Relationship Id="rId12" Type="http://schemas.openxmlformats.org/officeDocument/2006/relationships/tags" Target="../tags/tag930.xml"/><Relationship Id="rId11" Type="http://schemas.openxmlformats.org/officeDocument/2006/relationships/tags" Target="../tags/tag929.xml"/><Relationship Id="rId10" Type="http://schemas.openxmlformats.org/officeDocument/2006/relationships/tags" Target="../tags/tag928.xml"/><Relationship Id="rId1" Type="http://schemas.openxmlformats.org/officeDocument/2006/relationships/tags" Target="../tags/tag919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4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153.xml"/><Relationship Id="rId50" Type="http://schemas.openxmlformats.org/officeDocument/2006/relationships/tags" Target="../tags/tag152.xml"/><Relationship Id="rId5" Type="http://schemas.openxmlformats.org/officeDocument/2006/relationships/tags" Target="../tags/tag107.xml"/><Relationship Id="rId49" Type="http://schemas.openxmlformats.org/officeDocument/2006/relationships/tags" Target="../tags/tag151.xml"/><Relationship Id="rId48" Type="http://schemas.openxmlformats.org/officeDocument/2006/relationships/tags" Target="../tags/tag150.xml"/><Relationship Id="rId47" Type="http://schemas.openxmlformats.org/officeDocument/2006/relationships/tags" Target="../tags/tag149.xml"/><Relationship Id="rId46" Type="http://schemas.openxmlformats.org/officeDocument/2006/relationships/tags" Target="../tags/tag148.xml"/><Relationship Id="rId45" Type="http://schemas.openxmlformats.org/officeDocument/2006/relationships/tags" Target="../tags/tag147.xml"/><Relationship Id="rId44" Type="http://schemas.openxmlformats.org/officeDocument/2006/relationships/tags" Target="../tags/tag146.xml"/><Relationship Id="rId43" Type="http://schemas.openxmlformats.org/officeDocument/2006/relationships/tags" Target="../tags/tag145.xml"/><Relationship Id="rId42" Type="http://schemas.openxmlformats.org/officeDocument/2006/relationships/tags" Target="../tags/tag144.xml"/><Relationship Id="rId41" Type="http://schemas.openxmlformats.org/officeDocument/2006/relationships/tags" Target="../tags/tag143.xml"/><Relationship Id="rId40" Type="http://schemas.openxmlformats.org/officeDocument/2006/relationships/tags" Target="../tags/tag142.xml"/><Relationship Id="rId4" Type="http://schemas.openxmlformats.org/officeDocument/2006/relationships/tags" Target="../tags/tag106.xml"/><Relationship Id="rId39" Type="http://schemas.openxmlformats.org/officeDocument/2006/relationships/tags" Target="../tags/tag141.xml"/><Relationship Id="rId38" Type="http://schemas.openxmlformats.org/officeDocument/2006/relationships/tags" Target="../tags/tag140.xml"/><Relationship Id="rId37" Type="http://schemas.openxmlformats.org/officeDocument/2006/relationships/tags" Target="../tags/tag139.xml"/><Relationship Id="rId36" Type="http://schemas.openxmlformats.org/officeDocument/2006/relationships/tags" Target="../tags/tag138.xml"/><Relationship Id="rId35" Type="http://schemas.openxmlformats.org/officeDocument/2006/relationships/tags" Target="../tags/tag137.xml"/><Relationship Id="rId34" Type="http://schemas.openxmlformats.org/officeDocument/2006/relationships/tags" Target="../tags/tag136.xml"/><Relationship Id="rId33" Type="http://schemas.openxmlformats.org/officeDocument/2006/relationships/tags" Target="../tags/tag135.xml"/><Relationship Id="rId32" Type="http://schemas.openxmlformats.org/officeDocument/2006/relationships/tags" Target="../tags/tag134.xml"/><Relationship Id="rId31" Type="http://schemas.openxmlformats.org/officeDocument/2006/relationships/tags" Target="../tags/tag133.xml"/><Relationship Id="rId30" Type="http://schemas.openxmlformats.org/officeDocument/2006/relationships/tags" Target="../tags/tag132.xml"/><Relationship Id="rId3" Type="http://schemas.openxmlformats.org/officeDocument/2006/relationships/tags" Target="../tags/tag105.xml"/><Relationship Id="rId29" Type="http://schemas.openxmlformats.org/officeDocument/2006/relationships/tags" Target="../tags/tag131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tags" Target="../tags/tag124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4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5" Type="http://schemas.openxmlformats.org/officeDocument/2006/relationships/slideLayout" Target="../slideLayouts/slideLayout2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51.xml"/><Relationship Id="rId50" Type="http://schemas.openxmlformats.org/officeDocument/2006/relationships/tags" Target="../tags/tag50.xml"/><Relationship Id="rId5" Type="http://schemas.openxmlformats.org/officeDocument/2006/relationships/tags" Target="../tags/tag5.xml"/><Relationship Id="rId49" Type="http://schemas.openxmlformats.org/officeDocument/2006/relationships/tags" Target="../tags/tag49.xml"/><Relationship Id="rId48" Type="http://schemas.openxmlformats.org/officeDocument/2006/relationships/tags" Target="../tags/tag48.xml"/><Relationship Id="rId47" Type="http://schemas.openxmlformats.org/officeDocument/2006/relationships/tags" Target="../tags/tag47.xml"/><Relationship Id="rId46" Type="http://schemas.openxmlformats.org/officeDocument/2006/relationships/tags" Target="../tags/tag46.xml"/><Relationship Id="rId45" Type="http://schemas.openxmlformats.org/officeDocument/2006/relationships/tags" Target="../tags/tag45.xml"/><Relationship Id="rId44" Type="http://schemas.openxmlformats.org/officeDocument/2006/relationships/tags" Target="../tags/tag44.xml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4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204.xml"/><Relationship Id="rId50" Type="http://schemas.openxmlformats.org/officeDocument/2006/relationships/tags" Target="../tags/tag203.xml"/><Relationship Id="rId5" Type="http://schemas.openxmlformats.org/officeDocument/2006/relationships/tags" Target="../tags/tag158.xml"/><Relationship Id="rId49" Type="http://schemas.openxmlformats.org/officeDocument/2006/relationships/tags" Target="../tags/tag202.xml"/><Relationship Id="rId48" Type="http://schemas.openxmlformats.org/officeDocument/2006/relationships/tags" Target="../tags/tag201.xml"/><Relationship Id="rId47" Type="http://schemas.openxmlformats.org/officeDocument/2006/relationships/tags" Target="../tags/tag200.xml"/><Relationship Id="rId46" Type="http://schemas.openxmlformats.org/officeDocument/2006/relationships/tags" Target="../tags/tag199.xml"/><Relationship Id="rId45" Type="http://schemas.openxmlformats.org/officeDocument/2006/relationships/tags" Target="../tags/tag198.xml"/><Relationship Id="rId44" Type="http://schemas.openxmlformats.org/officeDocument/2006/relationships/tags" Target="../tags/tag197.xml"/><Relationship Id="rId43" Type="http://schemas.openxmlformats.org/officeDocument/2006/relationships/tags" Target="../tags/tag196.xml"/><Relationship Id="rId42" Type="http://schemas.openxmlformats.org/officeDocument/2006/relationships/tags" Target="../tags/tag195.xml"/><Relationship Id="rId41" Type="http://schemas.openxmlformats.org/officeDocument/2006/relationships/tags" Target="../tags/tag194.xml"/><Relationship Id="rId40" Type="http://schemas.openxmlformats.org/officeDocument/2006/relationships/tags" Target="../tags/tag193.xml"/><Relationship Id="rId4" Type="http://schemas.openxmlformats.org/officeDocument/2006/relationships/tags" Target="../tags/tag157.xml"/><Relationship Id="rId39" Type="http://schemas.openxmlformats.org/officeDocument/2006/relationships/tags" Target="../tags/tag192.xml"/><Relationship Id="rId38" Type="http://schemas.openxmlformats.org/officeDocument/2006/relationships/tags" Target="../tags/tag191.xml"/><Relationship Id="rId37" Type="http://schemas.openxmlformats.org/officeDocument/2006/relationships/tags" Target="../tags/tag190.xml"/><Relationship Id="rId36" Type="http://schemas.openxmlformats.org/officeDocument/2006/relationships/tags" Target="../tags/tag189.xml"/><Relationship Id="rId35" Type="http://schemas.openxmlformats.org/officeDocument/2006/relationships/tags" Target="../tags/tag188.xml"/><Relationship Id="rId34" Type="http://schemas.openxmlformats.org/officeDocument/2006/relationships/tags" Target="../tags/tag187.xml"/><Relationship Id="rId33" Type="http://schemas.openxmlformats.org/officeDocument/2006/relationships/tags" Target="../tags/tag186.xml"/><Relationship Id="rId32" Type="http://schemas.openxmlformats.org/officeDocument/2006/relationships/tags" Target="../tags/tag185.xml"/><Relationship Id="rId31" Type="http://schemas.openxmlformats.org/officeDocument/2006/relationships/tags" Target="../tags/tag184.xml"/><Relationship Id="rId30" Type="http://schemas.openxmlformats.org/officeDocument/2006/relationships/tags" Target="../tags/tag183.xml"/><Relationship Id="rId3" Type="http://schemas.openxmlformats.org/officeDocument/2006/relationships/tags" Target="../tags/tag156.xml"/><Relationship Id="rId29" Type="http://schemas.openxmlformats.org/officeDocument/2006/relationships/tags" Target="../tags/tag182.xml"/><Relationship Id="rId28" Type="http://schemas.openxmlformats.org/officeDocument/2006/relationships/tags" Target="../tags/tag181.xml"/><Relationship Id="rId27" Type="http://schemas.openxmlformats.org/officeDocument/2006/relationships/tags" Target="../tags/tag180.xml"/><Relationship Id="rId26" Type="http://schemas.openxmlformats.org/officeDocument/2006/relationships/tags" Target="../tags/tag179.xml"/><Relationship Id="rId25" Type="http://schemas.openxmlformats.org/officeDocument/2006/relationships/tags" Target="../tags/tag178.xml"/><Relationship Id="rId24" Type="http://schemas.openxmlformats.org/officeDocument/2006/relationships/tags" Target="../tags/tag177.xml"/><Relationship Id="rId23" Type="http://schemas.openxmlformats.org/officeDocument/2006/relationships/tags" Target="../tags/tag176.xml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5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255.xml"/><Relationship Id="rId50" Type="http://schemas.openxmlformats.org/officeDocument/2006/relationships/tags" Target="../tags/tag254.xml"/><Relationship Id="rId5" Type="http://schemas.openxmlformats.org/officeDocument/2006/relationships/tags" Target="../tags/tag209.xml"/><Relationship Id="rId49" Type="http://schemas.openxmlformats.org/officeDocument/2006/relationships/tags" Target="../tags/tag253.xml"/><Relationship Id="rId48" Type="http://schemas.openxmlformats.org/officeDocument/2006/relationships/tags" Target="../tags/tag252.xml"/><Relationship Id="rId47" Type="http://schemas.openxmlformats.org/officeDocument/2006/relationships/tags" Target="../tags/tag251.xml"/><Relationship Id="rId46" Type="http://schemas.openxmlformats.org/officeDocument/2006/relationships/tags" Target="../tags/tag250.xml"/><Relationship Id="rId45" Type="http://schemas.openxmlformats.org/officeDocument/2006/relationships/tags" Target="../tags/tag249.xml"/><Relationship Id="rId44" Type="http://schemas.openxmlformats.org/officeDocument/2006/relationships/tags" Target="../tags/tag248.xml"/><Relationship Id="rId43" Type="http://schemas.openxmlformats.org/officeDocument/2006/relationships/tags" Target="../tags/tag247.xml"/><Relationship Id="rId42" Type="http://schemas.openxmlformats.org/officeDocument/2006/relationships/tags" Target="../tags/tag246.xml"/><Relationship Id="rId41" Type="http://schemas.openxmlformats.org/officeDocument/2006/relationships/tags" Target="../tags/tag245.xml"/><Relationship Id="rId40" Type="http://schemas.openxmlformats.org/officeDocument/2006/relationships/tags" Target="../tags/tag244.xml"/><Relationship Id="rId4" Type="http://schemas.openxmlformats.org/officeDocument/2006/relationships/tags" Target="../tags/tag208.xml"/><Relationship Id="rId39" Type="http://schemas.openxmlformats.org/officeDocument/2006/relationships/tags" Target="../tags/tag243.xml"/><Relationship Id="rId38" Type="http://schemas.openxmlformats.org/officeDocument/2006/relationships/tags" Target="../tags/tag242.xml"/><Relationship Id="rId37" Type="http://schemas.openxmlformats.org/officeDocument/2006/relationships/tags" Target="../tags/tag241.xml"/><Relationship Id="rId36" Type="http://schemas.openxmlformats.org/officeDocument/2006/relationships/tags" Target="../tags/tag240.xml"/><Relationship Id="rId35" Type="http://schemas.openxmlformats.org/officeDocument/2006/relationships/tags" Target="../tags/tag239.xml"/><Relationship Id="rId34" Type="http://schemas.openxmlformats.org/officeDocument/2006/relationships/tags" Target="../tags/tag238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306.xml"/><Relationship Id="rId50" Type="http://schemas.openxmlformats.org/officeDocument/2006/relationships/tags" Target="../tags/tag305.xml"/><Relationship Id="rId5" Type="http://schemas.openxmlformats.org/officeDocument/2006/relationships/tags" Target="../tags/tag260.xml"/><Relationship Id="rId49" Type="http://schemas.openxmlformats.org/officeDocument/2006/relationships/tags" Target="../tags/tag304.xml"/><Relationship Id="rId48" Type="http://schemas.openxmlformats.org/officeDocument/2006/relationships/tags" Target="../tags/tag303.xml"/><Relationship Id="rId47" Type="http://schemas.openxmlformats.org/officeDocument/2006/relationships/tags" Target="../tags/tag302.xml"/><Relationship Id="rId46" Type="http://schemas.openxmlformats.org/officeDocument/2006/relationships/tags" Target="../tags/tag301.xml"/><Relationship Id="rId45" Type="http://schemas.openxmlformats.org/officeDocument/2006/relationships/tags" Target="../tags/tag300.xml"/><Relationship Id="rId44" Type="http://schemas.openxmlformats.org/officeDocument/2006/relationships/tags" Target="../tags/tag299.xml"/><Relationship Id="rId43" Type="http://schemas.openxmlformats.org/officeDocument/2006/relationships/tags" Target="../tags/tag298.xml"/><Relationship Id="rId42" Type="http://schemas.openxmlformats.org/officeDocument/2006/relationships/tags" Target="../tags/tag297.xml"/><Relationship Id="rId41" Type="http://schemas.openxmlformats.org/officeDocument/2006/relationships/tags" Target="../tags/tag296.xml"/><Relationship Id="rId40" Type="http://schemas.openxmlformats.org/officeDocument/2006/relationships/tags" Target="../tags/tag295.xml"/><Relationship Id="rId4" Type="http://schemas.openxmlformats.org/officeDocument/2006/relationships/tags" Target="../tags/tag259.xml"/><Relationship Id="rId39" Type="http://schemas.openxmlformats.org/officeDocument/2006/relationships/tags" Target="../tags/tag294.xml"/><Relationship Id="rId38" Type="http://schemas.openxmlformats.org/officeDocument/2006/relationships/tags" Target="../tags/tag293.xml"/><Relationship Id="rId37" Type="http://schemas.openxmlformats.org/officeDocument/2006/relationships/tags" Target="../tags/tag292.xml"/><Relationship Id="rId36" Type="http://schemas.openxmlformats.org/officeDocument/2006/relationships/tags" Target="../tags/tag291.xml"/><Relationship Id="rId35" Type="http://schemas.openxmlformats.org/officeDocument/2006/relationships/tags" Target="../tags/tag290.xml"/><Relationship Id="rId34" Type="http://schemas.openxmlformats.org/officeDocument/2006/relationships/tags" Target="../tags/tag289.xml"/><Relationship Id="rId33" Type="http://schemas.openxmlformats.org/officeDocument/2006/relationships/tags" Target="../tags/tag288.xml"/><Relationship Id="rId32" Type="http://schemas.openxmlformats.org/officeDocument/2006/relationships/tags" Target="../tags/tag287.xml"/><Relationship Id="rId31" Type="http://schemas.openxmlformats.org/officeDocument/2006/relationships/tags" Target="../tags/tag286.xml"/><Relationship Id="rId30" Type="http://schemas.openxmlformats.org/officeDocument/2006/relationships/tags" Target="../tags/tag285.xml"/><Relationship Id="rId3" Type="http://schemas.openxmlformats.org/officeDocument/2006/relationships/tags" Target="../tags/tag258.xml"/><Relationship Id="rId29" Type="http://schemas.openxmlformats.org/officeDocument/2006/relationships/tags" Target="../tags/tag284.xml"/><Relationship Id="rId28" Type="http://schemas.openxmlformats.org/officeDocument/2006/relationships/tags" Target="../tags/tag283.xml"/><Relationship Id="rId27" Type="http://schemas.openxmlformats.org/officeDocument/2006/relationships/tags" Target="../tags/tag282.xml"/><Relationship Id="rId26" Type="http://schemas.openxmlformats.org/officeDocument/2006/relationships/tags" Target="../tags/tag281.xml"/><Relationship Id="rId25" Type="http://schemas.openxmlformats.org/officeDocument/2006/relationships/tags" Target="../tags/tag280.xml"/><Relationship Id="rId24" Type="http://schemas.openxmlformats.org/officeDocument/2006/relationships/tags" Target="../tags/tag279.xml"/><Relationship Id="rId23" Type="http://schemas.openxmlformats.org/officeDocument/2006/relationships/tags" Target="../tags/tag278.xml"/><Relationship Id="rId22" Type="http://schemas.openxmlformats.org/officeDocument/2006/relationships/tags" Target="../tags/tag277.xml"/><Relationship Id="rId21" Type="http://schemas.openxmlformats.org/officeDocument/2006/relationships/tags" Target="../tags/tag276.xml"/><Relationship Id="rId20" Type="http://schemas.openxmlformats.org/officeDocument/2006/relationships/tags" Target="../tags/tag275.xml"/><Relationship Id="rId2" Type="http://schemas.openxmlformats.org/officeDocument/2006/relationships/tags" Target="../tags/tag257.xml"/><Relationship Id="rId19" Type="http://schemas.openxmlformats.org/officeDocument/2006/relationships/tags" Target="../tags/tag274.xml"/><Relationship Id="rId18" Type="http://schemas.openxmlformats.org/officeDocument/2006/relationships/tags" Target="../tags/tag273.xml"/><Relationship Id="rId17" Type="http://schemas.openxmlformats.org/officeDocument/2006/relationships/tags" Target="../tags/tag272.xml"/><Relationship Id="rId16" Type="http://schemas.openxmlformats.org/officeDocument/2006/relationships/tags" Target="../tags/tag271.xml"/><Relationship Id="rId15" Type="http://schemas.openxmlformats.org/officeDocument/2006/relationships/tags" Target="../tags/tag270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5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357.xml"/><Relationship Id="rId50" Type="http://schemas.openxmlformats.org/officeDocument/2006/relationships/tags" Target="../tags/tag356.xml"/><Relationship Id="rId5" Type="http://schemas.openxmlformats.org/officeDocument/2006/relationships/tags" Target="../tags/tag311.xml"/><Relationship Id="rId49" Type="http://schemas.openxmlformats.org/officeDocument/2006/relationships/tags" Target="../tags/tag355.xml"/><Relationship Id="rId48" Type="http://schemas.openxmlformats.org/officeDocument/2006/relationships/tags" Target="../tags/tag354.xml"/><Relationship Id="rId47" Type="http://schemas.openxmlformats.org/officeDocument/2006/relationships/tags" Target="../tags/tag353.xml"/><Relationship Id="rId46" Type="http://schemas.openxmlformats.org/officeDocument/2006/relationships/tags" Target="../tags/tag352.xml"/><Relationship Id="rId45" Type="http://schemas.openxmlformats.org/officeDocument/2006/relationships/tags" Target="../tags/tag351.xml"/><Relationship Id="rId44" Type="http://schemas.openxmlformats.org/officeDocument/2006/relationships/tags" Target="../tags/tag350.xml"/><Relationship Id="rId43" Type="http://schemas.openxmlformats.org/officeDocument/2006/relationships/tags" Target="../tags/tag349.xml"/><Relationship Id="rId42" Type="http://schemas.openxmlformats.org/officeDocument/2006/relationships/tags" Target="../tags/tag348.xml"/><Relationship Id="rId41" Type="http://schemas.openxmlformats.org/officeDocument/2006/relationships/tags" Target="../tags/tag347.xml"/><Relationship Id="rId40" Type="http://schemas.openxmlformats.org/officeDocument/2006/relationships/tags" Target="../tags/tag346.xml"/><Relationship Id="rId4" Type="http://schemas.openxmlformats.org/officeDocument/2006/relationships/tags" Target="../tags/tag310.xml"/><Relationship Id="rId39" Type="http://schemas.openxmlformats.org/officeDocument/2006/relationships/tags" Target="../tags/tag345.xml"/><Relationship Id="rId38" Type="http://schemas.openxmlformats.org/officeDocument/2006/relationships/tags" Target="../tags/tag344.xml"/><Relationship Id="rId37" Type="http://schemas.openxmlformats.org/officeDocument/2006/relationships/tags" Target="../tags/tag343.xml"/><Relationship Id="rId36" Type="http://schemas.openxmlformats.org/officeDocument/2006/relationships/tags" Target="../tags/tag342.xml"/><Relationship Id="rId35" Type="http://schemas.openxmlformats.org/officeDocument/2006/relationships/tags" Target="../tags/tag341.xml"/><Relationship Id="rId34" Type="http://schemas.openxmlformats.org/officeDocument/2006/relationships/tags" Target="../tags/tag340.xml"/><Relationship Id="rId33" Type="http://schemas.openxmlformats.org/officeDocument/2006/relationships/tags" Target="../tags/tag339.xml"/><Relationship Id="rId32" Type="http://schemas.openxmlformats.org/officeDocument/2006/relationships/tags" Target="../tags/tag338.xml"/><Relationship Id="rId31" Type="http://schemas.openxmlformats.org/officeDocument/2006/relationships/tags" Target="../tags/tag337.xml"/><Relationship Id="rId30" Type="http://schemas.openxmlformats.org/officeDocument/2006/relationships/tags" Target="../tags/tag336.xml"/><Relationship Id="rId3" Type="http://schemas.openxmlformats.org/officeDocument/2006/relationships/tags" Target="../tags/tag309.xml"/><Relationship Id="rId29" Type="http://schemas.openxmlformats.org/officeDocument/2006/relationships/tags" Target="../tags/tag335.xml"/><Relationship Id="rId28" Type="http://schemas.openxmlformats.org/officeDocument/2006/relationships/tags" Target="../tags/tag334.xml"/><Relationship Id="rId27" Type="http://schemas.openxmlformats.org/officeDocument/2006/relationships/tags" Target="../tags/tag333.xml"/><Relationship Id="rId26" Type="http://schemas.openxmlformats.org/officeDocument/2006/relationships/tags" Target="../tags/tag332.xml"/><Relationship Id="rId25" Type="http://schemas.openxmlformats.org/officeDocument/2006/relationships/tags" Target="../tags/tag331.xml"/><Relationship Id="rId24" Type="http://schemas.openxmlformats.org/officeDocument/2006/relationships/tags" Target="../tags/tag330.xml"/><Relationship Id="rId23" Type="http://schemas.openxmlformats.org/officeDocument/2006/relationships/tags" Target="../tags/tag329.xml"/><Relationship Id="rId22" Type="http://schemas.openxmlformats.org/officeDocument/2006/relationships/tags" Target="../tags/tag328.xml"/><Relationship Id="rId21" Type="http://schemas.openxmlformats.org/officeDocument/2006/relationships/tags" Target="../tags/tag327.xml"/><Relationship Id="rId20" Type="http://schemas.openxmlformats.org/officeDocument/2006/relationships/tags" Target="../tags/tag326.xml"/><Relationship Id="rId2" Type="http://schemas.openxmlformats.org/officeDocument/2006/relationships/tags" Target="../tags/tag308.xml"/><Relationship Id="rId19" Type="http://schemas.openxmlformats.org/officeDocument/2006/relationships/tags" Target="../tags/tag325.xml"/><Relationship Id="rId18" Type="http://schemas.openxmlformats.org/officeDocument/2006/relationships/tags" Target="../tags/tag324.xml"/><Relationship Id="rId17" Type="http://schemas.openxmlformats.org/officeDocument/2006/relationships/tags" Target="../tags/tag323.xml"/><Relationship Id="rId16" Type="http://schemas.openxmlformats.org/officeDocument/2006/relationships/tags" Target="../tags/tag322.xml"/><Relationship Id="rId15" Type="http://schemas.openxmlformats.org/officeDocument/2006/relationships/tags" Target="../tags/tag321.xml"/><Relationship Id="rId14" Type="http://schemas.openxmlformats.org/officeDocument/2006/relationships/tags" Target="../tags/tag320.xml"/><Relationship Id="rId13" Type="http://schemas.openxmlformats.org/officeDocument/2006/relationships/tags" Target="../tags/tag319.xml"/><Relationship Id="rId12" Type="http://schemas.openxmlformats.org/officeDocument/2006/relationships/tags" Target="../tags/tag31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tags" Target="../tags/tag30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408.xml"/><Relationship Id="rId50" Type="http://schemas.openxmlformats.org/officeDocument/2006/relationships/tags" Target="../tags/tag407.xml"/><Relationship Id="rId5" Type="http://schemas.openxmlformats.org/officeDocument/2006/relationships/tags" Target="../tags/tag362.xml"/><Relationship Id="rId49" Type="http://schemas.openxmlformats.org/officeDocument/2006/relationships/tags" Target="../tags/tag406.xml"/><Relationship Id="rId48" Type="http://schemas.openxmlformats.org/officeDocument/2006/relationships/tags" Target="../tags/tag405.xml"/><Relationship Id="rId47" Type="http://schemas.openxmlformats.org/officeDocument/2006/relationships/tags" Target="../tags/tag404.xml"/><Relationship Id="rId46" Type="http://schemas.openxmlformats.org/officeDocument/2006/relationships/tags" Target="../tags/tag403.xml"/><Relationship Id="rId45" Type="http://schemas.openxmlformats.org/officeDocument/2006/relationships/tags" Target="../tags/tag402.xml"/><Relationship Id="rId44" Type="http://schemas.openxmlformats.org/officeDocument/2006/relationships/tags" Target="../tags/tag401.xml"/><Relationship Id="rId43" Type="http://schemas.openxmlformats.org/officeDocument/2006/relationships/tags" Target="../tags/tag400.xml"/><Relationship Id="rId42" Type="http://schemas.openxmlformats.org/officeDocument/2006/relationships/tags" Target="../tags/tag399.xml"/><Relationship Id="rId41" Type="http://schemas.openxmlformats.org/officeDocument/2006/relationships/tags" Target="../tags/tag398.xml"/><Relationship Id="rId40" Type="http://schemas.openxmlformats.org/officeDocument/2006/relationships/tags" Target="../tags/tag397.xml"/><Relationship Id="rId4" Type="http://schemas.openxmlformats.org/officeDocument/2006/relationships/tags" Target="../tags/tag361.xml"/><Relationship Id="rId39" Type="http://schemas.openxmlformats.org/officeDocument/2006/relationships/tags" Target="../tags/tag396.xml"/><Relationship Id="rId38" Type="http://schemas.openxmlformats.org/officeDocument/2006/relationships/tags" Target="../tags/tag395.xml"/><Relationship Id="rId37" Type="http://schemas.openxmlformats.org/officeDocument/2006/relationships/tags" Target="../tags/tag394.xml"/><Relationship Id="rId36" Type="http://schemas.openxmlformats.org/officeDocument/2006/relationships/tags" Target="../tags/tag393.xml"/><Relationship Id="rId35" Type="http://schemas.openxmlformats.org/officeDocument/2006/relationships/tags" Target="../tags/tag392.xml"/><Relationship Id="rId34" Type="http://schemas.openxmlformats.org/officeDocument/2006/relationships/tags" Target="../tags/tag391.xml"/><Relationship Id="rId33" Type="http://schemas.openxmlformats.org/officeDocument/2006/relationships/tags" Target="../tags/tag390.xml"/><Relationship Id="rId32" Type="http://schemas.openxmlformats.org/officeDocument/2006/relationships/tags" Target="../tags/tag389.xml"/><Relationship Id="rId31" Type="http://schemas.openxmlformats.org/officeDocument/2006/relationships/tags" Target="../tags/tag388.xml"/><Relationship Id="rId30" Type="http://schemas.openxmlformats.org/officeDocument/2006/relationships/tags" Target="../tags/tag387.xml"/><Relationship Id="rId3" Type="http://schemas.openxmlformats.org/officeDocument/2006/relationships/tags" Target="../tags/tag360.xml"/><Relationship Id="rId29" Type="http://schemas.openxmlformats.org/officeDocument/2006/relationships/tags" Target="../tags/tag386.xml"/><Relationship Id="rId28" Type="http://schemas.openxmlformats.org/officeDocument/2006/relationships/tags" Target="../tags/tag385.xml"/><Relationship Id="rId27" Type="http://schemas.openxmlformats.org/officeDocument/2006/relationships/tags" Target="../tags/tag384.xml"/><Relationship Id="rId26" Type="http://schemas.openxmlformats.org/officeDocument/2006/relationships/tags" Target="../tags/tag383.xml"/><Relationship Id="rId25" Type="http://schemas.openxmlformats.org/officeDocument/2006/relationships/tags" Target="../tags/tag382.xml"/><Relationship Id="rId24" Type="http://schemas.openxmlformats.org/officeDocument/2006/relationships/tags" Target="../tags/tag381.xml"/><Relationship Id="rId23" Type="http://schemas.openxmlformats.org/officeDocument/2006/relationships/tags" Target="../tags/tag380.xml"/><Relationship Id="rId22" Type="http://schemas.openxmlformats.org/officeDocument/2006/relationships/tags" Target="../tags/tag379.xml"/><Relationship Id="rId21" Type="http://schemas.openxmlformats.org/officeDocument/2006/relationships/tags" Target="../tags/tag378.xml"/><Relationship Id="rId20" Type="http://schemas.openxmlformats.org/officeDocument/2006/relationships/tags" Target="../tags/tag377.xml"/><Relationship Id="rId2" Type="http://schemas.openxmlformats.org/officeDocument/2006/relationships/tags" Target="../tags/tag359.xml"/><Relationship Id="rId19" Type="http://schemas.openxmlformats.org/officeDocument/2006/relationships/tags" Target="../tags/tag376.xml"/><Relationship Id="rId18" Type="http://schemas.openxmlformats.org/officeDocument/2006/relationships/tags" Target="../tags/tag375.xml"/><Relationship Id="rId17" Type="http://schemas.openxmlformats.org/officeDocument/2006/relationships/tags" Target="../tags/tag374.xml"/><Relationship Id="rId16" Type="http://schemas.openxmlformats.org/officeDocument/2006/relationships/tags" Target="../tags/tag373.xml"/><Relationship Id="rId15" Type="http://schemas.openxmlformats.org/officeDocument/2006/relationships/tags" Target="../tags/tag372.xml"/><Relationship Id="rId14" Type="http://schemas.openxmlformats.org/officeDocument/2006/relationships/tags" Target="../tags/tag371.xml"/><Relationship Id="rId13" Type="http://schemas.openxmlformats.org/officeDocument/2006/relationships/tags" Target="../tags/tag370.xml"/><Relationship Id="rId12" Type="http://schemas.openxmlformats.org/officeDocument/2006/relationships/tags" Target="../tags/tag369.xml"/><Relationship Id="rId11" Type="http://schemas.openxmlformats.org/officeDocument/2006/relationships/tags" Target="../tags/tag368.xml"/><Relationship Id="rId10" Type="http://schemas.openxmlformats.org/officeDocument/2006/relationships/tags" Target="../tags/tag367.xml"/><Relationship Id="rId1" Type="http://schemas.openxmlformats.org/officeDocument/2006/relationships/tags" Target="../tags/tag35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tags" Target="../tags/tag417.xml"/><Relationship Id="rId8" Type="http://schemas.openxmlformats.org/officeDocument/2006/relationships/tags" Target="../tags/tag416.xml"/><Relationship Id="rId7" Type="http://schemas.openxmlformats.org/officeDocument/2006/relationships/tags" Target="../tags/tag415.xml"/><Relationship Id="rId6" Type="http://schemas.openxmlformats.org/officeDocument/2006/relationships/tags" Target="../tags/tag414.xml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1.png"/><Relationship Id="rId53" Type="http://schemas.microsoft.com/office/2007/relationships/media" Target="../media/media3.mp3"/><Relationship Id="rId52" Type="http://schemas.openxmlformats.org/officeDocument/2006/relationships/audio" Target="../media/media3.mp3"/><Relationship Id="rId51" Type="http://schemas.openxmlformats.org/officeDocument/2006/relationships/tags" Target="../tags/tag459.xml"/><Relationship Id="rId50" Type="http://schemas.openxmlformats.org/officeDocument/2006/relationships/tags" Target="../tags/tag458.xml"/><Relationship Id="rId5" Type="http://schemas.openxmlformats.org/officeDocument/2006/relationships/tags" Target="../tags/tag413.xml"/><Relationship Id="rId49" Type="http://schemas.openxmlformats.org/officeDocument/2006/relationships/tags" Target="../tags/tag457.xml"/><Relationship Id="rId48" Type="http://schemas.openxmlformats.org/officeDocument/2006/relationships/tags" Target="../tags/tag456.xml"/><Relationship Id="rId47" Type="http://schemas.openxmlformats.org/officeDocument/2006/relationships/tags" Target="../tags/tag455.xml"/><Relationship Id="rId46" Type="http://schemas.openxmlformats.org/officeDocument/2006/relationships/tags" Target="../tags/tag454.xml"/><Relationship Id="rId45" Type="http://schemas.openxmlformats.org/officeDocument/2006/relationships/tags" Target="../tags/tag453.xml"/><Relationship Id="rId44" Type="http://schemas.openxmlformats.org/officeDocument/2006/relationships/tags" Target="../tags/tag452.xml"/><Relationship Id="rId43" Type="http://schemas.openxmlformats.org/officeDocument/2006/relationships/tags" Target="../tags/tag451.xml"/><Relationship Id="rId42" Type="http://schemas.openxmlformats.org/officeDocument/2006/relationships/tags" Target="../tags/tag450.xml"/><Relationship Id="rId41" Type="http://schemas.openxmlformats.org/officeDocument/2006/relationships/tags" Target="../tags/tag449.xml"/><Relationship Id="rId40" Type="http://schemas.openxmlformats.org/officeDocument/2006/relationships/tags" Target="../tags/tag448.xml"/><Relationship Id="rId4" Type="http://schemas.openxmlformats.org/officeDocument/2006/relationships/tags" Target="../tags/tag412.xml"/><Relationship Id="rId39" Type="http://schemas.openxmlformats.org/officeDocument/2006/relationships/tags" Target="../tags/tag447.xml"/><Relationship Id="rId38" Type="http://schemas.openxmlformats.org/officeDocument/2006/relationships/tags" Target="../tags/tag446.xml"/><Relationship Id="rId37" Type="http://schemas.openxmlformats.org/officeDocument/2006/relationships/tags" Target="../tags/tag445.xml"/><Relationship Id="rId36" Type="http://schemas.openxmlformats.org/officeDocument/2006/relationships/tags" Target="../tags/tag444.xml"/><Relationship Id="rId35" Type="http://schemas.openxmlformats.org/officeDocument/2006/relationships/tags" Target="../tags/tag443.xml"/><Relationship Id="rId34" Type="http://schemas.openxmlformats.org/officeDocument/2006/relationships/tags" Target="../tags/tag442.xml"/><Relationship Id="rId33" Type="http://schemas.openxmlformats.org/officeDocument/2006/relationships/tags" Target="../tags/tag441.xml"/><Relationship Id="rId32" Type="http://schemas.openxmlformats.org/officeDocument/2006/relationships/tags" Target="../tags/tag440.xml"/><Relationship Id="rId31" Type="http://schemas.openxmlformats.org/officeDocument/2006/relationships/tags" Target="../tags/tag439.xml"/><Relationship Id="rId30" Type="http://schemas.openxmlformats.org/officeDocument/2006/relationships/tags" Target="../tags/tag438.xml"/><Relationship Id="rId3" Type="http://schemas.openxmlformats.org/officeDocument/2006/relationships/tags" Target="../tags/tag411.xml"/><Relationship Id="rId29" Type="http://schemas.openxmlformats.org/officeDocument/2006/relationships/tags" Target="../tags/tag437.xml"/><Relationship Id="rId28" Type="http://schemas.openxmlformats.org/officeDocument/2006/relationships/tags" Target="../tags/tag436.xml"/><Relationship Id="rId27" Type="http://schemas.openxmlformats.org/officeDocument/2006/relationships/tags" Target="../tags/tag435.xml"/><Relationship Id="rId26" Type="http://schemas.openxmlformats.org/officeDocument/2006/relationships/tags" Target="../tags/tag434.xml"/><Relationship Id="rId25" Type="http://schemas.openxmlformats.org/officeDocument/2006/relationships/tags" Target="../tags/tag433.xml"/><Relationship Id="rId24" Type="http://schemas.openxmlformats.org/officeDocument/2006/relationships/tags" Target="../tags/tag432.xml"/><Relationship Id="rId23" Type="http://schemas.openxmlformats.org/officeDocument/2006/relationships/tags" Target="../tags/tag431.xml"/><Relationship Id="rId22" Type="http://schemas.openxmlformats.org/officeDocument/2006/relationships/tags" Target="../tags/tag430.xml"/><Relationship Id="rId21" Type="http://schemas.openxmlformats.org/officeDocument/2006/relationships/tags" Target="../tags/tag429.xml"/><Relationship Id="rId20" Type="http://schemas.openxmlformats.org/officeDocument/2006/relationships/tags" Target="../tags/tag428.xml"/><Relationship Id="rId2" Type="http://schemas.openxmlformats.org/officeDocument/2006/relationships/tags" Target="../tags/tag410.xml"/><Relationship Id="rId19" Type="http://schemas.openxmlformats.org/officeDocument/2006/relationships/tags" Target="../tags/tag427.xml"/><Relationship Id="rId18" Type="http://schemas.openxmlformats.org/officeDocument/2006/relationships/tags" Target="../tags/tag426.xml"/><Relationship Id="rId17" Type="http://schemas.openxmlformats.org/officeDocument/2006/relationships/tags" Target="../tags/tag425.xml"/><Relationship Id="rId16" Type="http://schemas.openxmlformats.org/officeDocument/2006/relationships/tags" Target="../tags/tag424.xml"/><Relationship Id="rId15" Type="http://schemas.openxmlformats.org/officeDocument/2006/relationships/tags" Target="../tags/tag423.xml"/><Relationship Id="rId14" Type="http://schemas.openxmlformats.org/officeDocument/2006/relationships/tags" Target="../tags/tag422.xml"/><Relationship Id="rId13" Type="http://schemas.openxmlformats.org/officeDocument/2006/relationships/tags" Target="../tags/tag421.xml"/><Relationship Id="rId12" Type="http://schemas.openxmlformats.org/officeDocument/2006/relationships/tags" Target="../tags/tag420.xml"/><Relationship Id="rId11" Type="http://schemas.openxmlformats.org/officeDocument/2006/relationships/tags" Target="../tags/tag419.xml"/><Relationship Id="rId10" Type="http://schemas.openxmlformats.org/officeDocument/2006/relationships/tags" Target="../tags/tag418.xml"/><Relationship Id="rId1" Type="http://schemas.openxmlformats.org/officeDocument/2006/relationships/tags" Target="../tags/tag40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顶角 3"/>
          <p:cNvSpPr/>
          <p:nvPr/>
        </p:nvSpPr>
        <p:spPr>
          <a:xfrm>
            <a:off x="2202748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顶角 5"/>
          <p:cNvSpPr/>
          <p:nvPr/>
        </p:nvSpPr>
        <p:spPr>
          <a:xfrm>
            <a:off x="2869330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顶角 6"/>
          <p:cNvSpPr/>
          <p:nvPr/>
        </p:nvSpPr>
        <p:spPr>
          <a:xfrm>
            <a:off x="3549153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顶角 7"/>
          <p:cNvSpPr/>
          <p:nvPr/>
        </p:nvSpPr>
        <p:spPr>
          <a:xfrm>
            <a:off x="4228975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顶角 8"/>
          <p:cNvSpPr/>
          <p:nvPr/>
        </p:nvSpPr>
        <p:spPr>
          <a:xfrm>
            <a:off x="4908797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顶角 9"/>
          <p:cNvSpPr/>
          <p:nvPr/>
        </p:nvSpPr>
        <p:spPr>
          <a:xfrm>
            <a:off x="5588619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顶角 10"/>
          <p:cNvSpPr/>
          <p:nvPr/>
        </p:nvSpPr>
        <p:spPr>
          <a:xfrm>
            <a:off x="6268442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406353" y="5452070"/>
            <a:ext cx="4369824" cy="708981"/>
            <a:chOff x="2406353" y="2913379"/>
            <a:chExt cx="4369824" cy="708981"/>
          </a:xfrm>
          <a:solidFill>
            <a:schemeClr val="bg1"/>
          </a:solidFill>
        </p:grpSpPr>
        <p:sp>
          <p:nvSpPr>
            <p:cNvPr id="40" name="文本框 39"/>
            <p:cNvSpPr txBox="1"/>
            <p:nvPr/>
          </p:nvSpPr>
          <p:spPr>
            <a:xfrm>
              <a:off x="2406353" y="3085264"/>
              <a:ext cx="272612" cy="376261"/>
            </a:xfrm>
            <a:custGeom>
              <a:avLst/>
              <a:gdLst/>
              <a:ahLst/>
              <a:cxnLst/>
              <a:rect l="l" t="t" r="r" b="b"/>
              <a:pathLst>
                <a:path w="144378" h="199271">
                  <a:moveTo>
                    <a:pt x="99636" y="0"/>
                  </a:moveTo>
                  <a:cubicBezTo>
                    <a:pt x="117074" y="0"/>
                    <a:pt x="131988" y="3097"/>
                    <a:pt x="144378" y="9292"/>
                  </a:cubicBezTo>
                  <a:lnTo>
                    <a:pt x="144378" y="42676"/>
                  </a:lnTo>
                  <a:cubicBezTo>
                    <a:pt x="130955" y="32810"/>
                    <a:pt x="116041" y="27877"/>
                    <a:pt x="99636" y="27877"/>
                  </a:cubicBezTo>
                  <a:cubicBezTo>
                    <a:pt x="80363" y="27877"/>
                    <a:pt x="64675" y="34560"/>
                    <a:pt x="52572" y="47925"/>
                  </a:cubicBezTo>
                  <a:cubicBezTo>
                    <a:pt x="40469" y="61290"/>
                    <a:pt x="34417" y="79100"/>
                    <a:pt x="34417" y="101356"/>
                  </a:cubicBezTo>
                  <a:cubicBezTo>
                    <a:pt x="34417" y="123268"/>
                    <a:pt x="40124" y="140419"/>
                    <a:pt x="51539" y="152809"/>
                  </a:cubicBezTo>
                  <a:cubicBezTo>
                    <a:pt x="62954" y="165199"/>
                    <a:pt x="78355" y="171394"/>
                    <a:pt x="97743" y="171394"/>
                  </a:cubicBezTo>
                  <a:cubicBezTo>
                    <a:pt x="114149" y="171394"/>
                    <a:pt x="129636" y="166002"/>
                    <a:pt x="144206" y="155218"/>
                  </a:cubicBezTo>
                  <a:lnTo>
                    <a:pt x="144206" y="186193"/>
                  </a:lnTo>
                  <a:cubicBezTo>
                    <a:pt x="129636" y="194912"/>
                    <a:pt x="112084" y="199271"/>
                    <a:pt x="91548" y="199271"/>
                  </a:cubicBezTo>
                  <a:cubicBezTo>
                    <a:pt x="64015" y="199271"/>
                    <a:pt x="41874" y="190438"/>
                    <a:pt x="25125" y="172771"/>
                  </a:cubicBezTo>
                  <a:cubicBezTo>
                    <a:pt x="8375" y="155103"/>
                    <a:pt x="0" y="132216"/>
                    <a:pt x="0" y="104110"/>
                  </a:cubicBezTo>
                  <a:cubicBezTo>
                    <a:pt x="0" y="72905"/>
                    <a:pt x="9035" y="47753"/>
                    <a:pt x="27103" y="28651"/>
                  </a:cubicBezTo>
                  <a:cubicBezTo>
                    <a:pt x="45172" y="9550"/>
                    <a:pt x="69350" y="0"/>
                    <a:pt x="9963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041257" y="2921177"/>
              <a:ext cx="335970" cy="540348"/>
            </a:xfrm>
            <a:custGeom>
              <a:avLst/>
              <a:gdLst/>
              <a:ahLst/>
              <a:cxnLst/>
              <a:rect l="l" t="t" r="r" b="b"/>
              <a:pathLst>
                <a:path w="177933" h="286173">
                  <a:moveTo>
                    <a:pt x="92236" y="114779"/>
                  </a:moveTo>
                  <a:cubicBezTo>
                    <a:pt x="74340" y="114779"/>
                    <a:pt x="60229" y="121462"/>
                    <a:pt x="49904" y="134827"/>
                  </a:cubicBezTo>
                  <a:cubicBezTo>
                    <a:pt x="39579" y="148192"/>
                    <a:pt x="34416" y="166404"/>
                    <a:pt x="34416" y="189463"/>
                  </a:cubicBezTo>
                  <a:cubicBezTo>
                    <a:pt x="34416" y="210686"/>
                    <a:pt x="39378" y="227464"/>
                    <a:pt x="49302" y="239797"/>
                  </a:cubicBezTo>
                  <a:cubicBezTo>
                    <a:pt x="59225" y="252130"/>
                    <a:pt x="72447" y="258296"/>
                    <a:pt x="88967" y="258296"/>
                  </a:cubicBezTo>
                  <a:cubicBezTo>
                    <a:pt x="105257" y="258296"/>
                    <a:pt x="118565" y="252244"/>
                    <a:pt x="128890" y="240141"/>
                  </a:cubicBezTo>
                  <a:cubicBezTo>
                    <a:pt x="139215" y="228038"/>
                    <a:pt x="144377" y="212981"/>
                    <a:pt x="144377" y="194970"/>
                  </a:cubicBezTo>
                  <a:lnTo>
                    <a:pt x="144377" y="168469"/>
                  </a:lnTo>
                  <a:cubicBezTo>
                    <a:pt x="144377" y="153211"/>
                    <a:pt x="139358" y="140448"/>
                    <a:pt x="129320" y="130180"/>
                  </a:cubicBezTo>
                  <a:cubicBezTo>
                    <a:pt x="119282" y="119913"/>
                    <a:pt x="106921" y="114779"/>
                    <a:pt x="92236" y="114779"/>
                  </a:cubicBezTo>
                  <a:close/>
                  <a:moveTo>
                    <a:pt x="144205" y="0"/>
                  </a:moveTo>
                  <a:lnTo>
                    <a:pt x="177933" y="0"/>
                  </a:lnTo>
                  <a:lnTo>
                    <a:pt x="177933" y="281699"/>
                  </a:lnTo>
                  <a:lnTo>
                    <a:pt x="144205" y="281699"/>
                  </a:lnTo>
                  <a:lnTo>
                    <a:pt x="144205" y="250036"/>
                  </a:lnTo>
                  <a:lnTo>
                    <a:pt x="143517" y="250036"/>
                  </a:lnTo>
                  <a:cubicBezTo>
                    <a:pt x="129635" y="274128"/>
                    <a:pt x="108068" y="286173"/>
                    <a:pt x="78814" y="286173"/>
                  </a:cubicBezTo>
                  <a:cubicBezTo>
                    <a:pt x="54722" y="286173"/>
                    <a:pt x="35564" y="277598"/>
                    <a:pt x="21338" y="260447"/>
                  </a:cubicBezTo>
                  <a:cubicBezTo>
                    <a:pt x="7113" y="243296"/>
                    <a:pt x="0" y="220151"/>
                    <a:pt x="0" y="191012"/>
                  </a:cubicBezTo>
                  <a:cubicBezTo>
                    <a:pt x="0" y="159578"/>
                    <a:pt x="8030" y="134368"/>
                    <a:pt x="24092" y="115381"/>
                  </a:cubicBezTo>
                  <a:cubicBezTo>
                    <a:pt x="40153" y="96395"/>
                    <a:pt x="61147" y="86902"/>
                    <a:pt x="87074" y="86902"/>
                  </a:cubicBezTo>
                  <a:cubicBezTo>
                    <a:pt x="113001" y="86902"/>
                    <a:pt x="131815" y="96997"/>
                    <a:pt x="143517" y="117188"/>
                  </a:cubicBezTo>
                  <a:lnTo>
                    <a:pt x="144205" y="11718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730664" y="3085264"/>
              <a:ext cx="316802" cy="376261"/>
            </a:xfrm>
            <a:custGeom>
              <a:avLst/>
              <a:gdLst/>
              <a:ahLst/>
              <a:cxnLst/>
              <a:rect l="l" t="t" r="r" b="b"/>
              <a:pathLst>
                <a:path w="167781" h="199271">
                  <a:moveTo>
                    <a:pt x="87934" y="27189"/>
                  </a:moveTo>
                  <a:cubicBezTo>
                    <a:pt x="74512" y="27189"/>
                    <a:pt x="62896" y="32179"/>
                    <a:pt x="53087" y="42160"/>
                  </a:cubicBezTo>
                  <a:cubicBezTo>
                    <a:pt x="43279" y="52141"/>
                    <a:pt x="37112" y="65162"/>
                    <a:pt x="34589" y="81223"/>
                  </a:cubicBezTo>
                  <a:lnTo>
                    <a:pt x="134052" y="81223"/>
                  </a:lnTo>
                  <a:cubicBezTo>
                    <a:pt x="133938" y="64014"/>
                    <a:pt x="129865" y="50707"/>
                    <a:pt x="121834" y="41300"/>
                  </a:cubicBezTo>
                  <a:cubicBezTo>
                    <a:pt x="113804" y="31892"/>
                    <a:pt x="102504" y="27189"/>
                    <a:pt x="87934" y="27189"/>
                  </a:cubicBezTo>
                  <a:close/>
                  <a:moveTo>
                    <a:pt x="88450" y="0"/>
                  </a:moveTo>
                  <a:cubicBezTo>
                    <a:pt x="113345" y="0"/>
                    <a:pt x="132790" y="8002"/>
                    <a:pt x="146786" y="24005"/>
                  </a:cubicBezTo>
                  <a:cubicBezTo>
                    <a:pt x="160783" y="40009"/>
                    <a:pt x="167781" y="62408"/>
                    <a:pt x="167781" y="91203"/>
                  </a:cubicBezTo>
                  <a:lnTo>
                    <a:pt x="167781" y="108240"/>
                  </a:lnTo>
                  <a:lnTo>
                    <a:pt x="34589" y="108240"/>
                  </a:lnTo>
                  <a:cubicBezTo>
                    <a:pt x="35162" y="128545"/>
                    <a:pt x="40726" y="144234"/>
                    <a:pt x="51281" y="155304"/>
                  </a:cubicBezTo>
                  <a:cubicBezTo>
                    <a:pt x="61835" y="166375"/>
                    <a:pt x="76577" y="171910"/>
                    <a:pt x="95506" y="171910"/>
                  </a:cubicBezTo>
                  <a:cubicBezTo>
                    <a:pt x="116844" y="171910"/>
                    <a:pt x="136404" y="165084"/>
                    <a:pt x="154186" y="151432"/>
                  </a:cubicBezTo>
                  <a:lnTo>
                    <a:pt x="154186" y="181547"/>
                  </a:lnTo>
                  <a:cubicBezTo>
                    <a:pt x="137437" y="193363"/>
                    <a:pt x="115238" y="199271"/>
                    <a:pt x="87590" y="199271"/>
                  </a:cubicBezTo>
                  <a:cubicBezTo>
                    <a:pt x="60057" y="199271"/>
                    <a:pt x="38575" y="190552"/>
                    <a:pt x="23145" y="173115"/>
                  </a:cubicBezTo>
                  <a:cubicBezTo>
                    <a:pt x="7715" y="155677"/>
                    <a:pt x="0" y="131471"/>
                    <a:pt x="0" y="100496"/>
                  </a:cubicBezTo>
                  <a:cubicBezTo>
                    <a:pt x="0" y="71357"/>
                    <a:pt x="8461" y="47322"/>
                    <a:pt x="25382" y="28393"/>
                  </a:cubicBezTo>
                  <a:cubicBezTo>
                    <a:pt x="42304" y="9464"/>
                    <a:pt x="63326" y="0"/>
                    <a:pt x="8845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457438" y="2913379"/>
              <a:ext cx="222898" cy="539698"/>
            </a:xfrm>
            <a:custGeom>
              <a:avLst/>
              <a:gdLst/>
              <a:ahLst/>
              <a:cxnLst/>
              <a:rect l="l" t="t" r="r" b="b"/>
              <a:pathLst>
                <a:path w="118049" h="285829">
                  <a:moveTo>
                    <a:pt x="94990" y="0"/>
                  </a:moveTo>
                  <a:cubicBezTo>
                    <a:pt x="104627" y="0"/>
                    <a:pt x="112313" y="1090"/>
                    <a:pt x="118049" y="3270"/>
                  </a:cubicBezTo>
                  <a:lnTo>
                    <a:pt x="118049" y="32868"/>
                  </a:lnTo>
                  <a:cubicBezTo>
                    <a:pt x="111739" y="29541"/>
                    <a:pt x="104913" y="27877"/>
                    <a:pt x="97571" y="27877"/>
                  </a:cubicBezTo>
                  <a:cubicBezTo>
                    <a:pt x="76462" y="27877"/>
                    <a:pt x="65908" y="40956"/>
                    <a:pt x="65908" y="67112"/>
                  </a:cubicBezTo>
                  <a:lnTo>
                    <a:pt x="65908" y="95506"/>
                  </a:lnTo>
                  <a:lnTo>
                    <a:pt x="110477" y="95506"/>
                  </a:lnTo>
                  <a:lnTo>
                    <a:pt x="110477" y="123383"/>
                  </a:lnTo>
                  <a:lnTo>
                    <a:pt x="65908" y="123383"/>
                  </a:lnTo>
                  <a:lnTo>
                    <a:pt x="65908" y="285829"/>
                  </a:lnTo>
                  <a:lnTo>
                    <a:pt x="32524" y="285829"/>
                  </a:lnTo>
                  <a:lnTo>
                    <a:pt x="32524" y="123383"/>
                  </a:lnTo>
                  <a:lnTo>
                    <a:pt x="0" y="123383"/>
                  </a:lnTo>
                  <a:lnTo>
                    <a:pt x="0" y="95506"/>
                  </a:lnTo>
                  <a:lnTo>
                    <a:pt x="32524" y="95506"/>
                  </a:lnTo>
                  <a:lnTo>
                    <a:pt x="32524" y="65564"/>
                  </a:lnTo>
                  <a:cubicBezTo>
                    <a:pt x="32524" y="45143"/>
                    <a:pt x="38403" y="29111"/>
                    <a:pt x="50162" y="17466"/>
                  </a:cubicBezTo>
                  <a:cubicBezTo>
                    <a:pt x="61921" y="5822"/>
                    <a:pt x="76864" y="0"/>
                    <a:pt x="9499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080724" y="3085262"/>
              <a:ext cx="335970" cy="537098"/>
            </a:xfrm>
            <a:custGeom>
              <a:avLst/>
              <a:gdLst/>
              <a:ahLst/>
              <a:cxnLst/>
              <a:rect l="l" t="t" r="r" b="b"/>
              <a:pathLst>
                <a:path w="177933" h="284452">
                  <a:moveTo>
                    <a:pt x="92580" y="27877"/>
                  </a:moveTo>
                  <a:cubicBezTo>
                    <a:pt x="74225" y="27877"/>
                    <a:pt x="59942" y="34617"/>
                    <a:pt x="49732" y="48097"/>
                  </a:cubicBezTo>
                  <a:cubicBezTo>
                    <a:pt x="39522" y="61577"/>
                    <a:pt x="34417" y="80075"/>
                    <a:pt x="34417" y="103593"/>
                  </a:cubicBezTo>
                  <a:cubicBezTo>
                    <a:pt x="34417" y="123784"/>
                    <a:pt x="39350" y="140132"/>
                    <a:pt x="49216" y="152637"/>
                  </a:cubicBezTo>
                  <a:cubicBezTo>
                    <a:pt x="59082" y="165142"/>
                    <a:pt x="72160" y="171394"/>
                    <a:pt x="88450" y="171394"/>
                  </a:cubicBezTo>
                  <a:cubicBezTo>
                    <a:pt x="104856" y="171394"/>
                    <a:pt x="118278" y="165428"/>
                    <a:pt x="128718" y="153497"/>
                  </a:cubicBezTo>
                  <a:cubicBezTo>
                    <a:pt x="139157" y="141566"/>
                    <a:pt x="144320" y="126423"/>
                    <a:pt x="144205" y="108068"/>
                  </a:cubicBezTo>
                  <a:lnTo>
                    <a:pt x="144205" y="81567"/>
                  </a:lnTo>
                  <a:cubicBezTo>
                    <a:pt x="144320" y="66882"/>
                    <a:pt x="139387" y="54263"/>
                    <a:pt x="129406" y="43709"/>
                  </a:cubicBezTo>
                  <a:cubicBezTo>
                    <a:pt x="119425" y="33154"/>
                    <a:pt x="107150" y="27877"/>
                    <a:pt x="92580" y="27877"/>
                  </a:cubicBezTo>
                  <a:close/>
                  <a:moveTo>
                    <a:pt x="87074" y="0"/>
                  </a:moveTo>
                  <a:cubicBezTo>
                    <a:pt x="112427" y="0"/>
                    <a:pt x="131242" y="10095"/>
                    <a:pt x="143517" y="30286"/>
                  </a:cubicBezTo>
                  <a:lnTo>
                    <a:pt x="144205" y="30286"/>
                  </a:lnTo>
                  <a:lnTo>
                    <a:pt x="144205" y="4474"/>
                  </a:lnTo>
                  <a:lnTo>
                    <a:pt x="177933" y="4474"/>
                  </a:lnTo>
                  <a:lnTo>
                    <a:pt x="177933" y="178793"/>
                  </a:lnTo>
                  <a:cubicBezTo>
                    <a:pt x="177933" y="249233"/>
                    <a:pt x="143746" y="284452"/>
                    <a:pt x="75372" y="284452"/>
                  </a:cubicBezTo>
                  <a:cubicBezTo>
                    <a:pt x="51740" y="284452"/>
                    <a:pt x="31204" y="280035"/>
                    <a:pt x="13767" y="271202"/>
                  </a:cubicBezTo>
                  <a:lnTo>
                    <a:pt x="13767" y="238678"/>
                  </a:lnTo>
                  <a:cubicBezTo>
                    <a:pt x="34990" y="250494"/>
                    <a:pt x="55353" y="256403"/>
                    <a:pt x="74856" y="256403"/>
                  </a:cubicBezTo>
                  <a:cubicBezTo>
                    <a:pt x="121089" y="256403"/>
                    <a:pt x="144205" y="232082"/>
                    <a:pt x="144205" y="183440"/>
                  </a:cubicBezTo>
                  <a:lnTo>
                    <a:pt x="144205" y="163306"/>
                  </a:lnTo>
                  <a:lnTo>
                    <a:pt x="143517" y="163306"/>
                  </a:lnTo>
                  <a:cubicBezTo>
                    <a:pt x="129062" y="187283"/>
                    <a:pt x="107494" y="199271"/>
                    <a:pt x="78814" y="199271"/>
                  </a:cubicBezTo>
                  <a:cubicBezTo>
                    <a:pt x="54952" y="199271"/>
                    <a:pt x="35851" y="190725"/>
                    <a:pt x="21510" y="173631"/>
                  </a:cubicBezTo>
                  <a:cubicBezTo>
                    <a:pt x="7170" y="156537"/>
                    <a:pt x="0" y="133880"/>
                    <a:pt x="0" y="105658"/>
                  </a:cubicBezTo>
                  <a:cubicBezTo>
                    <a:pt x="0" y="73192"/>
                    <a:pt x="7916" y="47466"/>
                    <a:pt x="23747" y="28479"/>
                  </a:cubicBezTo>
                  <a:cubicBezTo>
                    <a:pt x="39579" y="9493"/>
                    <a:pt x="60688" y="0"/>
                    <a:pt x="8707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784103" y="3085264"/>
              <a:ext cx="288856" cy="376261"/>
            </a:xfrm>
            <a:custGeom>
              <a:avLst/>
              <a:gdLst/>
              <a:ahLst/>
              <a:cxnLst/>
              <a:rect l="l" t="t" r="r" b="b"/>
              <a:pathLst>
                <a:path w="152981" h="199271">
                  <a:moveTo>
                    <a:pt x="119597" y="99291"/>
                  </a:moveTo>
                  <a:lnTo>
                    <a:pt x="75028" y="105314"/>
                  </a:lnTo>
                  <a:cubicBezTo>
                    <a:pt x="59426" y="107379"/>
                    <a:pt x="48671" y="111280"/>
                    <a:pt x="42762" y="117016"/>
                  </a:cubicBezTo>
                  <a:cubicBezTo>
                    <a:pt x="36854" y="122752"/>
                    <a:pt x="33900" y="130782"/>
                    <a:pt x="33900" y="141107"/>
                  </a:cubicBezTo>
                  <a:cubicBezTo>
                    <a:pt x="33900" y="150170"/>
                    <a:pt x="37112" y="157570"/>
                    <a:pt x="43537" y="163306"/>
                  </a:cubicBezTo>
                  <a:cubicBezTo>
                    <a:pt x="49961" y="169042"/>
                    <a:pt x="58451" y="171910"/>
                    <a:pt x="69005" y="171910"/>
                  </a:cubicBezTo>
                  <a:cubicBezTo>
                    <a:pt x="83689" y="171910"/>
                    <a:pt x="95793" y="166748"/>
                    <a:pt x="105314" y="156423"/>
                  </a:cubicBezTo>
                  <a:cubicBezTo>
                    <a:pt x="114836" y="146098"/>
                    <a:pt x="119597" y="133134"/>
                    <a:pt x="119597" y="117532"/>
                  </a:cubicBezTo>
                  <a:close/>
                  <a:moveTo>
                    <a:pt x="84148" y="0"/>
                  </a:moveTo>
                  <a:cubicBezTo>
                    <a:pt x="130037" y="0"/>
                    <a:pt x="152981" y="24091"/>
                    <a:pt x="152981" y="72274"/>
                  </a:cubicBezTo>
                  <a:lnTo>
                    <a:pt x="152981" y="194797"/>
                  </a:lnTo>
                  <a:lnTo>
                    <a:pt x="119597" y="194797"/>
                  </a:lnTo>
                  <a:lnTo>
                    <a:pt x="119597" y="165371"/>
                  </a:lnTo>
                  <a:lnTo>
                    <a:pt x="118737" y="165371"/>
                  </a:lnTo>
                  <a:cubicBezTo>
                    <a:pt x="105544" y="187971"/>
                    <a:pt x="86099" y="199271"/>
                    <a:pt x="60401" y="199271"/>
                  </a:cubicBezTo>
                  <a:cubicBezTo>
                    <a:pt x="41931" y="199271"/>
                    <a:pt x="27246" y="194281"/>
                    <a:pt x="16348" y="184300"/>
                  </a:cubicBezTo>
                  <a:cubicBezTo>
                    <a:pt x="5449" y="174319"/>
                    <a:pt x="0" y="160840"/>
                    <a:pt x="0" y="143861"/>
                  </a:cubicBezTo>
                  <a:cubicBezTo>
                    <a:pt x="0" y="108297"/>
                    <a:pt x="21051" y="87590"/>
                    <a:pt x="63154" y="81739"/>
                  </a:cubicBezTo>
                  <a:lnTo>
                    <a:pt x="119597" y="73823"/>
                  </a:lnTo>
                  <a:cubicBezTo>
                    <a:pt x="119597" y="42734"/>
                    <a:pt x="106748" y="27189"/>
                    <a:pt x="81051" y="27189"/>
                  </a:cubicBezTo>
                  <a:cubicBezTo>
                    <a:pt x="58221" y="27189"/>
                    <a:pt x="37399" y="34875"/>
                    <a:pt x="18585" y="50248"/>
                  </a:cubicBezTo>
                  <a:lnTo>
                    <a:pt x="18585" y="17724"/>
                  </a:lnTo>
                  <a:cubicBezTo>
                    <a:pt x="37514" y="5908"/>
                    <a:pt x="59368" y="0"/>
                    <a:pt x="8414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440531" y="2921177"/>
              <a:ext cx="335646" cy="540348"/>
            </a:xfrm>
            <a:custGeom>
              <a:avLst/>
              <a:gdLst/>
              <a:ahLst/>
              <a:cxnLst/>
              <a:rect l="l" t="t" r="r" b="b"/>
              <a:pathLst>
                <a:path w="177761" h="286173">
                  <a:moveTo>
                    <a:pt x="90516" y="114779"/>
                  </a:moveTo>
                  <a:cubicBezTo>
                    <a:pt x="73996" y="114779"/>
                    <a:pt x="60372" y="120687"/>
                    <a:pt x="49646" y="132504"/>
                  </a:cubicBezTo>
                  <a:cubicBezTo>
                    <a:pt x="38920" y="144320"/>
                    <a:pt x="33556" y="159348"/>
                    <a:pt x="33556" y="177589"/>
                  </a:cubicBezTo>
                  <a:lnTo>
                    <a:pt x="33556" y="203402"/>
                  </a:lnTo>
                  <a:cubicBezTo>
                    <a:pt x="33556" y="218774"/>
                    <a:pt x="38547" y="231767"/>
                    <a:pt x="48527" y="242378"/>
                  </a:cubicBezTo>
                  <a:cubicBezTo>
                    <a:pt x="58508" y="252990"/>
                    <a:pt x="71013" y="258296"/>
                    <a:pt x="86041" y="258296"/>
                  </a:cubicBezTo>
                  <a:cubicBezTo>
                    <a:pt x="103938" y="258296"/>
                    <a:pt x="117934" y="251413"/>
                    <a:pt x="128030" y="237646"/>
                  </a:cubicBezTo>
                  <a:cubicBezTo>
                    <a:pt x="138125" y="223879"/>
                    <a:pt x="143173" y="204836"/>
                    <a:pt x="143173" y="180515"/>
                  </a:cubicBezTo>
                  <a:cubicBezTo>
                    <a:pt x="143173" y="160438"/>
                    <a:pt x="138469" y="144463"/>
                    <a:pt x="129062" y="132590"/>
                  </a:cubicBezTo>
                  <a:cubicBezTo>
                    <a:pt x="119655" y="120716"/>
                    <a:pt x="106806" y="114779"/>
                    <a:pt x="90516" y="114779"/>
                  </a:cubicBezTo>
                  <a:close/>
                  <a:moveTo>
                    <a:pt x="0" y="0"/>
                  </a:moveTo>
                  <a:lnTo>
                    <a:pt x="33728" y="0"/>
                  </a:lnTo>
                  <a:lnTo>
                    <a:pt x="33728" y="124244"/>
                  </a:lnTo>
                  <a:lnTo>
                    <a:pt x="34417" y="124244"/>
                  </a:lnTo>
                  <a:cubicBezTo>
                    <a:pt x="49331" y="99349"/>
                    <a:pt x="71128" y="86902"/>
                    <a:pt x="99808" y="86902"/>
                  </a:cubicBezTo>
                  <a:cubicBezTo>
                    <a:pt x="123670" y="86902"/>
                    <a:pt x="142628" y="95305"/>
                    <a:pt x="156681" y="112112"/>
                  </a:cubicBezTo>
                  <a:cubicBezTo>
                    <a:pt x="170735" y="128919"/>
                    <a:pt x="177761" y="151892"/>
                    <a:pt x="177761" y="181031"/>
                  </a:cubicBezTo>
                  <a:cubicBezTo>
                    <a:pt x="177761" y="213153"/>
                    <a:pt x="169874" y="238707"/>
                    <a:pt x="154100" y="257694"/>
                  </a:cubicBezTo>
                  <a:cubicBezTo>
                    <a:pt x="138326" y="276680"/>
                    <a:pt x="117303" y="286173"/>
                    <a:pt x="91032" y="286173"/>
                  </a:cubicBezTo>
                  <a:cubicBezTo>
                    <a:pt x="66252" y="286173"/>
                    <a:pt x="47380" y="275734"/>
                    <a:pt x="34417" y="254854"/>
                  </a:cubicBezTo>
                  <a:lnTo>
                    <a:pt x="33728" y="254854"/>
                  </a:lnTo>
                  <a:lnTo>
                    <a:pt x="33728" y="281699"/>
                  </a:lnTo>
                  <a:lnTo>
                    <a:pt x="0" y="28169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</p:grpSp>
      <p:sp>
        <p:nvSpPr>
          <p:cNvPr id="12" name="矩形: 圆顶角 11"/>
          <p:cNvSpPr/>
          <p:nvPr/>
        </p:nvSpPr>
        <p:spPr>
          <a:xfrm>
            <a:off x="2584161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顶角 13"/>
          <p:cNvSpPr/>
          <p:nvPr/>
        </p:nvSpPr>
        <p:spPr>
          <a:xfrm>
            <a:off x="3318726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顶角 14"/>
          <p:cNvSpPr/>
          <p:nvPr/>
        </p:nvSpPr>
        <p:spPr>
          <a:xfrm>
            <a:off x="4623628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顶角 15"/>
          <p:cNvSpPr/>
          <p:nvPr/>
        </p:nvSpPr>
        <p:spPr>
          <a:xfrm>
            <a:off x="5303451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顶角 16"/>
          <p:cNvSpPr/>
          <p:nvPr/>
        </p:nvSpPr>
        <p:spPr>
          <a:xfrm>
            <a:off x="5983273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钢琴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94.000000" end="7798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7504" y="-625475"/>
            <a:ext cx="487362" cy="487362"/>
          </a:xfrm>
          <a:prstGeom prst="rect">
            <a:avLst/>
          </a:prstGeom>
        </p:spPr>
      </p:pic>
      <p:pic>
        <p:nvPicPr>
          <p:cNvPr id="50" name="钢琴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30.000000" end="6746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7584" y="-625475"/>
            <a:ext cx="487362" cy="487362"/>
          </a:xfrm>
          <a:prstGeom prst="rect">
            <a:avLst/>
          </a:prstGeom>
        </p:spPr>
      </p:pic>
      <p:pic>
        <p:nvPicPr>
          <p:cNvPr id="51" name="钢琴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29.000000" end="5601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47664" y="-625475"/>
            <a:ext cx="487362" cy="487362"/>
          </a:xfrm>
          <a:prstGeom prst="rect">
            <a:avLst/>
          </a:prstGeom>
        </p:spPr>
      </p:pic>
      <p:pic>
        <p:nvPicPr>
          <p:cNvPr id="52" name="钢琴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53.000000" end="4656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67744" y="-625475"/>
            <a:ext cx="487362" cy="487362"/>
          </a:xfrm>
          <a:prstGeom prst="rect">
            <a:avLst/>
          </a:prstGeom>
        </p:spPr>
      </p:pic>
      <p:pic>
        <p:nvPicPr>
          <p:cNvPr id="53" name="钢琴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15.000000" end="3637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87824" y="-625475"/>
            <a:ext cx="487362" cy="487362"/>
          </a:xfrm>
          <a:prstGeom prst="rect">
            <a:avLst/>
          </a:prstGeom>
        </p:spPr>
      </p:pic>
      <p:pic>
        <p:nvPicPr>
          <p:cNvPr id="54" name="钢琴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27.000000" end="2554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707904" y="-625475"/>
            <a:ext cx="487362" cy="487362"/>
          </a:xfrm>
          <a:prstGeom prst="rect">
            <a:avLst/>
          </a:prstGeom>
        </p:spPr>
      </p:pic>
      <p:pic>
        <p:nvPicPr>
          <p:cNvPr id="55" name="钢琴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706.000000" end="1665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27984" y="-625475"/>
            <a:ext cx="487362" cy="4873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81478" y="4227934"/>
            <a:ext cx="3181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跟着孙兴华学习</a:t>
            </a:r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</a:t>
            </a:r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endParaRPr lang="en-US" altLang="zh-CN" sz="16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42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58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70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4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725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6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782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" dur="853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9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9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763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7230" y="674390"/>
            <a:ext cx="6711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十、比较运算符（也叫关系运算符）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注意他返回的值是逻辑值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Flase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81" y="1031719"/>
            <a:ext cx="4870758" cy="3268223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91751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递归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1758" y="689669"/>
            <a:ext cx="64087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实例：</a:t>
            </a:r>
            <a:r>
              <a:rPr lang="en-US" altLang="zh-CN" sz="1400" b="1">
                <a:solidFill>
                  <a:schemeClr val="bg1"/>
                </a:solidFill>
              </a:rPr>
              <a:t>1+2+3+4+5+……+100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把他看成：</a:t>
            </a:r>
            <a:r>
              <a:rPr lang="en-US" altLang="zh-CN" sz="1400" b="1">
                <a:solidFill>
                  <a:schemeClr val="bg1"/>
                </a:solidFill>
              </a:rPr>
              <a:t>100+99+98+97+…+1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if 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zh-CN" altLang="en-US" sz="1400" b="1">
                <a:solidFill>
                  <a:schemeClr val="bg1"/>
                </a:solidFill>
              </a:rPr>
              <a:t> </a:t>
            </a:r>
            <a:r>
              <a:rPr lang="en-US" altLang="zh-CN" sz="1400" b="1">
                <a:solidFill>
                  <a:schemeClr val="bg1"/>
                </a:solidFill>
              </a:rPr>
              <a:t>== 1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		  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如果是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，直接返回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1---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设置的出口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 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1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zh-CN" altLang="en-US" sz="1400" b="1">
                <a:solidFill>
                  <a:schemeClr val="bg1"/>
                </a:solidFill>
              </a:rPr>
              <a:t> </a:t>
            </a:r>
            <a:r>
              <a:rPr lang="en-US" altLang="zh-CN" sz="1400" b="1">
                <a:solidFill>
                  <a:schemeClr val="bg1"/>
                </a:solidFill>
              </a:rPr>
              <a:t>+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-1)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如果不是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，重复执行累加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结果                            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返回累加的结果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(100)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459" y="359305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遇到</a:t>
            </a:r>
            <a:r>
              <a:rPr lang="en-US" altLang="zh-CN" sz="1200" b="1">
                <a:solidFill>
                  <a:srgbClr val="00B050"/>
                </a:solidFill>
              </a:rPr>
              <a:t>return</a:t>
            </a:r>
            <a:r>
              <a:rPr lang="zh-CN" altLang="en-US" sz="1200" b="1">
                <a:solidFill>
                  <a:srgbClr val="00B050"/>
                </a:solidFill>
              </a:rPr>
              <a:t>：（</a:t>
            </a:r>
            <a:r>
              <a:rPr lang="en-US" altLang="zh-CN" sz="1200" b="1">
                <a:solidFill>
                  <a:srgbClr val="00B050"/>
                </a:solidFill>
              </a:rPr>
              <a:t>1</a:t>
            </a:r>
            <a:r>
              <a:rPr lang="zh-CN" altLang="en-US" sz="1200" b="1">
                <a:solidFill>
                  <a:srgbClr val="00B050"/>
                </a:solidFill>
              </a:rPr>
              <a:t>）返回值 （</a:t>
            </a:r>
            <a:r>
              <a:rPr lang="en-US" altLang="zh-CN" sz="1200" b="1">
                <a:solidFill>
                  <a:srgbClr val="00B050"/>
                </a:solidFill>
              </a:rPr>
              <a:t>2</a:t>
            </a:r>
            <a:r>
              <a:rPr lang="zh-CN" altLang="en-US" sz="1200" b="1">
                <a:solidFill>
                  <a:srgbClr val="00B050"/>
                </a:solidFill>
              </a:rPr>
              <a:t>）退出当前函数</a:t>
            </a:r>
            <a:endParaRPr lang="en-US" altLang="zh-CN" sz="1200" b="1">
              <a:solidFill>
                <a:srgbClr val="00B050"/>
              </a:solidFill>
            </a:endParaRPr>
          </a:p>
          <a:p>
            <a:pPr algn="ctr"/>
            <a:endParaRPr lang="en-US" altLang="zh-CN" sz="1200" b="1">
              <a:solidFill>
                <a:srgbClr val="00B050"/>
              </a:solidFill>
            </a:endParaRPr>
          </a:p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小甲鱼：递归递归，归去来兮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23478"/>
            <a:ext cx="20517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rgbClr val="FFFF00"/>
                </a:solidFill>
              </a:rPr>
              <a:t>def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):</a:t>
            </a:r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r>
              <a:rPr lang="en-US" altLang="zh-CN" sz="900" b="1">
                <a:solidFill>
                  <a:schemeClr val="bg1"/>
                </a:solidFill>
              </a:rPr>
              <a:t>		</a:t>
            </a:r>
            <a:endParaRPr lang="en-US" altLang="zh-CN" sz="9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1893640" y="135062"/>
            <a:ext cx="288032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7744" y="48351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定义函数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729739"/>
            <a:ext cx="864096" cy="329843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67744" y="134761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1" name="箭头: 下 10"/>
          <p:cNvSpPr/>
          <p:nvPr/>
        </p:nvSpPr>
        <p:spPr>
          <a:xfrm rot="18987074">
            <a:off x="1707380" y="927351"/>
            <a:ext cx="360040" cy="1004530"/>
          </a:xfrm>
          <a:prstGeom prst="down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20422" y="133179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5" name="箭头: 虚尾 14"/>
          <p:cNvSpPr/>
          <p:nvPr/>
        </p:nvSpPr>
        <p:spPr>
          <a:xfrm>
            <a:off x="4139952" y="1563638"/>
            <a:ext cx="427642" cy="216024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箭头: 虚尾 15"/>
          <p:cNvSpPr/>
          <p:nvPr/>
        </p:nvSpPr>
        <p:spPr>
          <a:xfrm rot="5400000">
            <a:off x="5436096" y="2139702"/>
            <a:ext cx="43204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716016" y="2706665"/>
            <a:ext cx="1656184" cy="781879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720422" y="277443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9" name="箭头: 虚尾 18"/>
          <p:cNvSpPr/>
          <p:nvPr/>
        </p:nvSpPr>
        <p:spPr>
          <a:xfrm rot="5400000">
            <a:off x="5436096" y="3623459"/>
            <a:ext cx="43204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329826" y="4214135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出口：形参为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的时候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504" y="1666545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# </a:t>
            </a:r>
            <a:r>
              <a:rPr lang="zh-CN" altLang="en-US" sz="900" b="1">
                <a:solidFill>
                  <a:schemeClr val="bg1"/>
                </a:solidFill>
              </a:rPr>
              <a:t>调用函数，定义实参</a:t>
            </a:r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zh-CN" altLang="en-US" sz="900" b="1">
                <a:solidFill>
                  <a:schemeClr val="bg1"/>
                </a:solidFill>
              </a:rPr>
              <a:t>变量名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(100)</a:t>
            </a:r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print(</a:t>
            </a:r>
            <a:r>
              <a:rPr lang="zh-CN" altLang="en-US" sz="900" b="1">
                <a:solidFill>
                  <a:schemeClr val="bg1"/>
                </a:solidFill>
              </a:rPr>
              <a:t>变量名</a:t>
            </a:r>
            <a:r>
              <a:rPr lang="en-US" altLang="zh-CN" sz="900" b="1">
                <a:solidFill>
                  <a:schemeClr val="bg1"/>
                </a:solidFill>
              </a:rPr>
              <a:t>)</a:t>
            </a:r>
            <a:endParaRPr lang="zh-CN" altLang="en-US" sz="900" b="1">
              <a:solidFill>
                <a:schemeClr val="bg1"/>
              </a:solidFill>
            </a:endParaRPr>
          </a:p>
          <a:p>
            <a:pPr algn="ctr"/>
            <a:endParaRPr lang="zh-CN" altLang="en-US" sz="9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11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576" y="699542"/>
            <a:ext cx="76328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函数式编程：</a:t>
            </a:r>
            <a:endParaRPr lang="en-US" altLang="zh-CN" sz="3200" b="1">
              <a:solidFill>
                <a:schemeClr val="bg1"/>
              </a:solidFill>
            </a:endParaRPr>
          </a:p>
          <a:p>
            <a:endParaRPr lang="en-US" altLang="zh-CN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</a:rPr>
              <a:t>       引用小甲鱼老师：函数式编程是一种古老的编程模式，就是用函数（计算）来表式程序，用函数的组合来表达组合的思维方式。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60" y="771550"/>
            <a:ext cx="813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、什么时候用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表达式？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当函数有一个返回值，且只有一句代码，可以用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简写。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lanbda</a:t>
            </a:r>
            <a:r>
              <a:rPr lang="zh-CN" altLang="en-US" sz="1400" b="1">
                <a:solidFill>
                  <a:schemeClr val="bg1"/>
                </a:solidFill>
              </a:rPr>
              <a:t>语法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lambda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rgbClr val="00B050"/>
                </a:solidFill>
              </a:rPr>
              <a:t>形参 </a:t>
            </a:r>
            <a:r>
              <a:rPr lang="en-US" altLang="zh-CN" sz="1400" b="1">
                <a:solidFill>
                  <a:srgbClr val="00B0F0"/>
                </a:solidFill>
              </a:rPr>
              <a:t>:  </a:t>
            </a:r>
            <a:r>
              <a:rPr lang="zh-CN" altLang="en-US" sz="1400" b="1">
                <a:solidFill>
                  <a:srgbClr val="00B0F0"/>
                </a:solidFill>
              </a:rPr>
              <a:t>表达式</a:t>
            </a:r>
            <a:endParaRPr lang="en-US" altLang="zh-CN" sz="1400" b="1">
              <a:solidFill>
                <a:srgbClr val="00B0F0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注意：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、形参可以省略，函数的参数在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中也适用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函数能接收任何数量的参数但只能返回一个表达式的值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339502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函数与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对比：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608" y="1059582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520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箭头: 虚尾 3"/>
          <p:cNvSpPr/>
          <p:nvPr/>
        </p:nvSpPr>
        <p:spPr>
          <a:xfrm>
            <a:off x="3419872" y="1163969"/>
            <a:ext cx="432048" cy="504056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21636" y="1059581"/>
            <a:ext cx="3816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函数名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en-US" altLang="zh-CN" sz="1400" b="1">
                <a:solidFill>
                  <a:srgbClr val="FFFF00"/>
                </a:solidFill>
              </a:rPr>
              <a:t>lambda</a:t>
            </a:r>
            <a:r>
              <a:rPr lang="en-US" altLang="zh-CN" sz="1400" b="1">
                <a:solidFill>
                  <a:schemeClr val="bg1"/>
                </a:solidFill>
              </a:rPr>
              <a:t> : 520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5432" y="2787774"/>
            <a:ext cx="25184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a,b 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a+b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(520,1314)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箭头: 虚尾 6"/>
          <p:cNvSpPr/>
          <p:nvPr/>
        </p:nvSpPr>
        <p:spPr>
          <a:xfrm>
            <a:off x="3419872" y="2971420"/>
            <a:ext cx="432048" cy="504056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46896" y="3167699"/>
            <a:ext cx="4429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</a:t>
            </a:r>
            <a:r>
              <a:rPr lang="en-US" altLang="zh-CN" sz="1600" b="1">
                <a:solidFill>
                  <a:srgbClr val="00B050"/>
                </a:solidFill>
              </a:rPr>
              <a:t>a,b : a+b </a:t>
            </a:r>
            <a:r>
              <a:rPr lang="en-US" altLang="zh-CN" sz="1600" b="1">
                <a:solidFill>
                  <a:srgbClr val="FFFF00"/>
                </a:solidFill>
              </a:rPr>
              <a:t>)( 520,1314 )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8144" y="1958694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:520 )(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82144" y="843558"/>
            <a:ext cx="2306080" cy="954107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环形 17"/>
          <p:cNvSpPr/>
          <p:nvPr/>
        </p:nvSpPr>
        <p:spPr>
          <a:xfrm>
            <a:off x="6804248" y="1163969"/>
            <a:ext cx="864096" cy="738664"/>
          </a:xfrm>
          <a:prstGeom prst="circularArrow">
            <a:avLst>
              <a:gd name="adj1" fmla="val 21008"/>
              <a:gd name="adj2" fmla="val 1246089"/>
              <a:gd name="adj3" fmla="val 334356"/>
              <a:gd name="adj4" fmla="val 14105490"/>
              <a:gd name="adj5" fmla="val 19937"/>
            </a:avLst>
          </a:prstGeom>
          <a:solidFill>
            <a:schemeClr val="tx2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6084168" y="3506253"/>
            <a:ext cx="0" cy="86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660232" y="3506253"/>
            <a:ext cx="0" cy="45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544108" y="443943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形参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46003" y="3985530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表达式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7646422" y="3475476"/>
            <a:ext cx="0" cy="25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179158" y="378211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实参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  <p:bldP spid="11" grpId="0" animBg="1"/>
      <p:bldP spid="18" grpId="0" animBg="1"/>
      <p:bldP spid="23" grpId="0"/>
      <p:bldP spid="24" grpId="0"/>
      <p:bldP spid="2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67744" y="915565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520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44008" y="1197074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:520 )(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6488" y="1223342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、无参数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6488" y="2787774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、一个参数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41476" y="2571750"/>
            <a:ext cx="2042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( 520 )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61644" y="2774870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a:a )( 520 )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思想气泡: 云 8"/>
          <p:cNvSpPr/>
          <p:nvPr/>
        </p:nvSpPr>
        <p:spPr>
          <a:xfrm>
            <a:off x="3635896" y="292755"/>
            <a:ext cx="1025748" cy="550803"/>
          </a:xfrm>
          <a:prstGeom prst="cloudCallout">
            <a:avLst>
              <a:gd name="adj1" fmla="val -77948"/>
              <a:gd name="adj2" fmla="val 79793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无参数</a:t>
            </a:r>
            <a:endParaRPr lang="zh-CN" altLang="en-US" sz="1000" b="1">
              <a:solidFill>
                <a:srgbClr val="00B050"/>
              </a:solidFill>
            </a:endParaRPr>
          </a:p>
        </p:txBody>
      </p:sp>
      <p:sp>
        <p:nvSpPr>
          <p:cNvPr id="10" name="思想气泡: 云 9"/>
          <p:cNvSpPr/>
          <p:nvPr/>
        </p:nvSpPr>
        <p:spPr>
          <a:xfrm>
            <a:off x="3834286" y="1995686"/>
            <a:ext cx="1097754" cy="648345"/>
          </a:xfrm>
          <a:prstGeom prst="cloudCallout">
            <a:avLst>
              <a:gd name="adj1" fmla="val -93720"/>
              <a:gd name="adj2" fmla="val 44037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一个参数</a:t>
            </a:r>
            <a:endParaRPr lang="zh-CN" altLang="en-US" sz="1000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7744" y="915565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(a,b,c=5 ):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a+b+c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( 2,6 )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4008" y="1197074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a,b,c=a+b+c )( 2,6 )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488" y="1223342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、默认参数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思想气泡: 云 4"/>
          <p:cNvSpPr/>
          <p:nvPr/>
        </p:nvSpPr>
        <p:spPr>
          <a:xfrm>
            <a:off x="4211960" y="-16746"/>
            <a:ext cx="1224136" cy="720080"/>
          </a:xfrm>
          <a:prstGeom prst="cloudCallout">
            <a:avLst>
              <a:gd name="adj1" fmla="val -77948"/>
              <a:gd name="adj2" fmla="val 79793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默认参数</a:t>
            </a:r>
            <a:endParaRPr lang="zh-CN" altLang="en-US" sz="1000" b="1">
              <a:solidFill>
                <a:srgbClr val="00B05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6488" y="2402473"/>
            <a:ext cx="182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4</a:t>
            </a:r>
            <a:r>
              <a:rPr lang="zh-CN" altLang="en-US" sz="1600" b="1">
                <a:solidFill>
                  <a:schemeClr val="bg1"/>
                </a:solidFill>
              </a:rPr>
              <a:t>、可变位置参数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*args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82894" y="2375101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(*args 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args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( 1,2,3 )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0237" y="2682877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*args=args )( 1,2,3 )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箭头: 虚尾 9"/>
          <p:cNvSpPr/>
          <p:nvPr/>
        </p:nvSpPr>
        <p:spPr>
          <a:xfrm rot="5400000">
            <a:off x="6444208" y="3203439"/>
            <a:ext cx="576064" cy="61721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17433" y="4002665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返回一个元组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7784" y="1100232"/>
            <a:ext cx="583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(**kwargs):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kwargs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</a:t>
            </a:r>
            <a:r>
              <a:rPr lang="zh-CN" altLang="en-US" sz="1400" b="1">
                <a:solidFill>
                  <a:srgbClr val="FFFF00"/>
                </a:solidFill>
              </a:rPr>
              <a:t>姓名</a:t>
            </a:r>
            <a:r>
              <a:rPr lang="en-US" altLang="zh-CN" sz="1400" b="1">
                <a:solidFill>
                  <a:srgbClr val="FFFF00"/>
                </a:solidFill>
              </a:rPr>
              <a:t>='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',</a:t>
            </a:r>
            <a:r>
              <a:rPr lang="zh-CN" altLang="en-US" sz="1400" b="1">
                <a:solidFill>
                  <a:srgbClr val="FFFF00"/>
                </a:solidFill>
              </a:rPr>
              <a:t>年龄</a:t>
            </a:r>
            <a:r>
              <a:rPr lang="en-US" altLang="zh-CN" sz="1400" b="1">
                <a:solidFill>
                  <a:srgbClr val="FFFF00"/>
                </a:solidFill>
              </a:rPr>
              <a:t>=20)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512" y="3219822"/>
            <a:ext cx="866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**kwargs </a:t>
            </a:r>
            <a:r>
              <a:rPr lang="zh-CN" altLang="en-US" sz="1600" b="1">
                <a:solidFill>
                  <a:srgbClr val="FFFF00"/>
                </a:solidFill>
              </a:rPr>
              <a:t>：</a:t>
            </a:r>
            <a:r>
              <a:rPr lang="en-US" altLang="zh-CN" sz="1600" b="1">
                <a:solidFill>
                  <a:srgbClr val="FFFF00"/>
                </a:solidFill>
              </a:rPr>
              <a:t>kwargs )(</a:t>
            </a:r>
            <a:r>
              <a:rPr lang="zh-CN" altLang="en-US" sz="1600" b="1">
                <a:solidFill>
                  <a:srgbClr val="FFFF00"/>
                </a:solidFill>
              </a:rPr>
              <a:t>姓名</a:t>
            </a:r>
            <a:r>
              <a:rPr lang="en-US" altLang="zh-CN" sz="1600" b="1">
                <a:solidFill>
                  <a:srgbClr val="FFFF00"/>
                </a:solidFill>
              </a:rPr>
              <a:t>='</a:t>
            </a:r>
            <a:r>
              <a:rPr lang="zh-CN" altLang="en-US" sz="1600" b="1">
                <a:solidFill>
                  <a:srgbClr val="FFFF00"/>
                </a:solidFill>
              </a:rPr>
              <a:t>孙兴华</a:t>
            </a:r>
            <a:r>
              <a:rPr lang="en-US" altLang="zh-CN" sz="1600" b="1">
                <a:solidFill>
                  <a:srgbClr val="FFFF00"/>
                </a:solidFill>
              </a:rPr>
              <a:t>',</a:t>
            </a:r>
            <a:r>
              <a:rPr lang="zh-CN" altLang="en-US" sz="1600" b="1">
                <a:solidFill>
                  <a:srgbClr val="FFFF00"/>
                </a:solidFill>
              </a:rPr>
              <a:t>年龄</a:t>
            </a:r>
            <a:r>
              <a:rPr lang="en-US" altLang="zh-CN" sz="1600" b="1">
                <a:solidFill>
                  <a:srgbClr val="FFFF00"/>
                </a:solidFill>
              </a:rPr>
              <a:t>=20 )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返回的是一个字典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488" y="1223342"/>
            <a:ext cx="1971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、可变关键字参数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**kwargs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箭头: 虚尾 5"/>
          <p:cNvSpPr/>
          <p:nvPr/>
        </p:nvSpPr>
        <p:spPr>
          <a:xfrm rot="5400000">
            <a:off x="4056330" y="2524133"/>
            <a:ext cx="360040" cy="336813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23478"/>
            <a:ext cx="3635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带（判断）条件语句的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536" y="843558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 if a&gt;b else b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( 1,2 )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箭头: 虚尾 3"/>
          <p:cNvSpPr/>
          <p:nvPr/>
        </p:nvSpPr>
        <p:spPr>
          <a:xfrm rot="2106950">
            <a:off x="3131840" y="1923678"/>
            <a:ext cx="936104" cy="648072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9512" y="3219822"/>
            <a:ext cx="86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a,b : a if a&gt;b else b )( 1,2 )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275856" y="771550"/>
            <a:ext cx="187220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56318" y="468714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课件</a:t>
            </a:r>
            <a:r>
              <a:rPr lang="en-US" altLang="zh-CN" b="1">
                <a:solidFill>
                  <a:schemeClr val="bg1"/>
                </a:solidFill>
              </a:rPr>
              <a:t>P51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44964"/>
            <a:ext cx="3635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列表中的字典数据排序：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了解一下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544" y="843558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列表名 </a:t>
            </a:r>
            <a:r>
              <a:rPr lang="en-US" altLang="zh-CN" sz="1600" b="1">
                <a:solidFill>
                  <a:schemeClr val="bg1"/>
                </a:solidFill>
              </a:rPr>
              <a:t>= [ </a:t>
            </a:r>
            <a:r>
              <a:rPr lang="en-US" altLang="zh-CN" sz="1600" b="1">
                <a:solidFill>
                  <a:srgbClr val="FFC000"/>
                </a:solidFill>
              </a:rPr>
              <a:t>{ 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孙兴华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':20 } , {'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赵丽颖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':33 } , {'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李小龙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':80 } </a:t>
            </a:r>
            <a:r>
              <a:rPr lang="en-US" altLang="zh-CN" sz="1600" b="1">
                <a:solidFill>
                  <a:schemeClr val="bg1"/>
                </a:solidFill>
              </a:rPr>
              <a:t>] 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列表名</a:t>
            </a:r>
            <a:r>
              <a:rPr lang="en-US" altLang="zh-CN" sz="1600" b="1">
                <a:solidFill>
                  <a:schemeClr val="bg1"/>
                </a:solidFill>
              </a:rPr>
              <a:t>.sort( key=lambda x : x['</a:t>
            </a:r>
            <a:r>
              <a:rPr lang="zh-CN" altLang="en-US" sz="1600" b="1">
                <a:solidFill>
                  <a:schemeClr val="bg1"/>
                </a:solidFill>
              </a:rPr>
              <a:t>名</a:t>
            </a:r>
            <a:r>
              <a:rPr lang="en-US" altLang="zh-CN" sz="1600" b="1">
                <a:solidFill>
                  <a:schemeClr val="bg1"/>
                </a:solidFill>
              </a:rPr>
              <a:t>'],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reverse = True )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列表名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7230" y="674390"/>
            <a:ext cx="6711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十一、逻辑运算符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357" y="1131590"/>
            <a:ext cx="5791200" cy="2257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3608" y="3651870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拓展：（</a:t>
            </a:r>
            <a:r>
              <a:rPr lang="zh-CN" altLang="en-US" sz="1200" b="1">
                <a:solidFill>
                  <a:srgbClr val="FF0000"/>
                </a:solidFill>
              </a:rPr>
              <a:t>知道即可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and</a:t>
            </a:r>
            <a:r>
              <a:rPr lang="zh-CN" altLang="en-US" sz="1200" b="1">
                <a:solidFill>
                  <a:srgbClr val="FFFF00"/>
                </a:solidFill>
              </a:rPr>
              <a:t>运算符</a:t>
            </a:r>
            <a:r>
              <a:rPr lang="zh-CN" altLang="en-US" sz="1200" b="1">
                <a:solidFill>
                  <a:schemeClr val="bg1"/>
                </a:solidFill>
              </a:rPr>
              <a:t>，只要有一个值为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，则结果为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，否则结果为最后一个非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数字。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or</a:t>
            </a:r>
            <a:r>
              <a:rPr lang="zh-CN" altLang="en-US" sz="1200" b="1">
                <a:solidFill>
                  <a:srgbClr val="FFFF00"/>
                </a:solidFill>
              </a:rPr>
              <a:t>运算符</a:t>
            </a:r>
            <a:r>
              <a:rPr lang="zh-CN" altLang="en-US" sz="1200" b="1">
                <a:solidFill>
                  <a:schemeClr val="bg1"/>
                </a:solidFill>
              </a:rPr>
              <a:t>，只有所有值为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结果为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，否则结果为第一个非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数字。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275606"/>
            <a:ext cx="3466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def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(a,b)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        return abs(a) + abs(b)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结果 </a:t>
            </a:r>
            <a:r>
              <a:rPr lang="en-US" altLang="zh-CN" b="1">
                <a:solidFill>
                  <a:schemeClr val="bg1"/>
                </a:solidFill>
              </a:rPr>
              <a:t>=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(-5,3)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print(</a:t>
            </a:r>
            <a:r>
              <a:rPr lang="zh-CN" altLang="en-US" b="1">
                <a:solidFill>
                  <a:schemeClr val="bg1"/>
                </a:solidFill>
              </a:rPr>
              <a:t>结果</a:t>
            </a:r>
            <a:r>
              <a:rPr lang="en-US" altLang="zh-CN" b="1">
                <a:solidFill>
                  <a:schemeClr val="bg1"/>
                </a:solidFill>
              </a:rPr>
              <a:t>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箭头: 虚尾 4"/>
          <p:cNvSpPr/>
          <p:nvPr/>
        </p:nvSpPr>
        <p:spPr>
          <a:xfrm>
            <a:off x="4062773" y="1936745"/>
            <a:ext cx="50922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20074" y="1275606"/>
            <a:ext cx="3227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def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(a,b,c)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        return c(a) + c(b)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结果 </a:t>
            </a:r>
            <a:r>
              <a:rPr lang="en-US" altLang="zh-CN" b="1">
                <a:solidFill>
                  <a:schemeClr val="bg1"/>
                </a:solidFill>
              </a:rPr>
              <a:t>=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(-5,3,abs)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print(</a:t>
            </a:r>
            <a:r>
              <a:rPr lang="zh-CN" altLang="en-US" b="1">
                <a:solidFill>
                  <a:schemeClr val="bg1"/>
                </a:solidFill>
              </a:rPr>
              <a:t>结果</a:t>
            </a:r>
            <a:r>
              <a:rPr lang="en-US" altLang="zh-CN" b="1">
                <a:solidFill>
                  <a:schemeClr val="bg1"/>
                </a:solidFill>
              </a:rPr>
              <a:t>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560" y="699542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B050"/>
                </a:solidFill>
              </a:rPr>
              <a:t>高阶函数</a:t>
            </a:r>
            <a:r>
              <a:rPr lang="zh-CN" altLang="en-US" sz="1400" b="1">
                <a:solidFill>
                  <a:schemeClr val="bg1"/>
                </a:solidFill>
              </a:rPr>
              <a:t>：就是基于已有的函数定义新函数，以函数做为参数，返回也是函数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5925" y="494156"/>
            <a:ext cx="82089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filter(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 </a:t>
            </a:r>
            <a:r>
              <a:rPr lang="zh-CN" altLang="en-US" sz="1400" b="1">
                <a:solidFill>
                  <a:schemeClr val="bg1"/>
                </a:solidFill>
              </a:rPr>
              <a:t>可迭代对象</a:t>
            </a:r>
            <a:r>
              <a:rPr lang="en-US" altLang="zh-CN" sz="1400" b="1">
                <a:solidFill>
                  <a:schemeClr val="bg1"/>
                </a:solidFill>
              </a:rPr>
              <a:t> )    </a:t>
            </a:r>
            <a:r>
              <a:rPr lang="zh-CN" altLang="en-US" sz="1400" b="1">
                <a:solidFill>
                  <a:schemeClr val="bg1"/>
                </a:solidFill>
              </a:rPr>
              <a:t>作用：过渡序列中不符合条件的元素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[1,2,3,4,5,6,7,8,9,10]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x % 2 == 0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filter(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  # </a:t>
            </a:r>
            <a:r>
              <a:rPr lang="zh-CN" altLang="en-US" sz="1400" b="1">
                <a:solidFill>
                  <a:schemeClr val="bg1"/>
                </a:solidFill>
              </a:rPr>
              <a:t>打印的是对象地址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print(list(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filter</a:t>
            </a:r>
            <a:r>
              <a:rPr lang="zh-CN" altLang="en-US" sz="1400" b="1">
                <a:solidFill>
                  <a:schemeClr val="bg1"/>
                </a:solidFill>
              </a:rPr>
              <a:t>有两个参数，第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参数可以是函数，也可以是</a:t>
            </a:r>
            <a:r>
              <a:rPr lang="en-US" altLang="zh-CN" sz="1400" b="1">
                <a:solidFill>
                  <a:schemeClr val="bg1"/>
                </a:solidFill>
              </a:rPr>
              <a:t>None.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个参数是函数的时候，将第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个参数中每个元素进行计算。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个参数是</a:t>
            </a:r>
            <a:r>
              <a:rPr lang="en-US" altLang="zh-CN" sz="1400" b="1">
                <a:solidFill>
                  <a:schemeClr val="bg1"/>
                </a:solidFill>
              </a:rPr>
              <a:t>None</a:t>
            </a:r>
            <a:r>
              <a:rPr lang="zh-CN" altLang="en-US" sz="1400" b="1">
                <a:solidFill>
                  <a:schemeClr val="bg1"/>
                </a:solidFill>
              </a:rPr>
              <a:t>时，直接将第二个参数中为</a:t>
            </a:r>
            <a:r>
              <a:rPr lang="en-US" altLang="zh-CN" sz="1400" b="1">
                <a:solidFill>
                  <a:schemeClr val="bg1"/>
                </a:solidFill>
              </a:rPr>
              <a:t>True</a:t>
            </a:r>
            <a:r>
              <a:rPr lang="zh-CN" altLang="en-US" sz="1400" b="1">
                <a:solidFill>
                  <a:schemeClr val="bg1"/>
                </a:solidFill>
              </a:rPr>
              <a:t>的值筛选出来。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935" y="894470"/>
            <a:ext cx="2819937" cy="1892263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11960" y="149163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filter( lambda x : x % 2 , </a:t>
            </a:r>
            <a:r>
              <a:rPr lang="zh-CN" altLang="en-US" sz="1200" b="1">
                <a:solidFill>
                  <a:schemeClr val="bg1"/>
                </a:solidFill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</a:rPr>
              <a:t> 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思想气泡: 云 5"/>
          <p:cNvSpPr/>
          <p:nvPr/>
        </p:nvSpPr>
        <p:spPr>
          <a:xfrm>
            <a:off x="6804248" y="699542"/>
            <a:ext cx="1656184" cy="720080"/>
          </a:xfrm>
          <a:prstGeom prst="cloudCallout">
            <a:avLst>
              <a:gd name="adj1" fmla="val -75076"/>
              <a:gd name="adj2" fmla="val 55817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b="1">
                <a:solidFill>
                  <a:srgbClr val="FF0000"/>
                </a:solidFill>
              </a:rPr>
              <a:t>range(1,11)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915566"/>
            <a:ext cx="82089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map( </a:t>
            </a:r>
            <a:r>
              <a:rPr lang="zh-CN" altLang="en-US" sz="1400" b="1">
                <a:solidFill>
                  <a:schemeClr val="bg1"/>
                </a:solidFill>
              </a:rPr>
              <a:t>函数名，迭代对象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作用：将可迭代对象的每一个元素作为函数的参数进行运算加工，直到可迭代序列每个元素都加工完毕。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计算列表序列中各数字的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次方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[1,2,3,4]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x ** 2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map(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        </a:t>
            </a:r>
            <a:r>
              <a:rPr lang="en-US" altLang="zh-CN" sz="1400" b="1">
                <a:solidFill>
                  <a:srgbClr val="00B050"/>
                </a:solidFill>
              </a:rPr>
              <a:t># </a:t>
            </a:r>
            <a:r>
              <a:rPr lang="zh-CN" altLang="en-US" sz="1400" b="1">
                <a:solidFill>
                  <a:srgbClr val="00B050"/>
                </a:solidFill>
              </a:rPr>
              <a:t>打印出来的是对象的地址</a:t>
            </a:r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print(list(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))   # </a:t>
            </a:r>
            <a:r>
              <a:rPr lang="zh-CN" altLang="en-US" sz="1400" b="1">
                <a:solidFill>
                  <a:schemeClr val="bg1"/>
                </a:solidFill>
              </a:rPr>
              <a:t>使用类型转换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3061" y="2568742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list( map( </a:t>
            </a:r>
            <a:r>
              <a:rPr lang="en-US" altLang="zh-CN" sz="16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lambda x : x ** 2 </a:t>
            </a:r>
            <a:r>
              <a:rPr lang="en-US" altLang="zh-CN" sz="1600" b="1">
                <a:solidFill>
                  <a:schemeClr val="bg1"/>
                </a:solidFill>
              </a:rPr>
              <a:t>, </a:t>
            </a:r>
            <a:r>
              <a:rPr lang="zh-CN" altLang="en-US" sz="1600" b="1">
                <a:solidFill>
                  <a:srgbClr val="92D050"/>
                </a:solidFill>
              </a:rPr>
              <a:t>列表名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)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779662"/>
            <a:ext cx="3672408" cy="2244447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9935" y="540886"/>
            <a:ext cx="82089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reduce(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(x,y) , </a:t>
            </a:r>
            <a:r>
              <a:rPr lang="zh-CN" altLang="en-US" sz="1400" b="1">
                <a:solidFill>
                  <a:schemeClr val="bg1"/>
                </a:solidFill>
              </a:rPr>
              <a:t>可迭代对象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作用：函数中必需有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个参数，每次函数计算的结果继续和序列的下一个元素做累积计算。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计算 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下面列表数据之和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import functools      </a:t>
            </a:r>
            <a:r>
              <a:rPr lang="en-US" altLang="zh-CN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导入模块</a:t>
            </a:r>
            <a:endParaRPr lang="en-US" altLang="zh-CN" sz="14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[1,2,3,4]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a + b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functools.reduce(</a:t>
            </a:r>
            <a:r>
              <a:rPr lang="zh-CN" altLang="en-US" sz="1400" b="1">
                <a:solidFill>
                  <a:schemeClr val="bg1"/>
                </a:solidFill>
              </a:rPr>
              <a:t>函数名，列表名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rgbClr val="00B0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1779662"/>
            <a:ext cx="3744416" cy="2085211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47115" y="4206169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functools.reduce( </a:t>
            </a:r>
            <a:r>
              <a:rPr lang="es-ES" altLang="zh-CN" sz="1600" b="1">
                <a:solidFill>
                  <a:srgbClr val="00B050"/>
                </a:solidFill>
              </a:rPr>
              <a:t>lambda x , y : x + y </a:t>
            </a:r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s-E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range( 1,101 ) </a:t>
            </a:r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2201244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536" y="755868"/>
            <a:ext cx="80648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一、文件的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种操作（打开，读写，关闭）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、文件打开 （注意：不带路径的文件名默认去找该文件夹）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=open( '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' , '</a:t>
            </a:r>
            <a:r>
              <a:rPr lang="zh-CN" altLang="en-US" sz="1200" b="1">
                <a:solidFill>
                  <a:srgbClr val="FFFF00"/>
                </a:solidFill>
              </a:rPr>
              <a:t>访问模式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）访问模式（三个主访问模式）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'r' </a:t>
            </a:r>
            <a:r>
              <a:rPr lang="zh-CN" altLang="en-US" sz="1200" b="1">
                <a:solidFill>
                  <a:schemeClr val="bg1"/>
                </a:solidFill>
              </a:rPr>
              <a:t>只读：如果文件不存在报错，不支持写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'w' </a:t>
            </a:r>
            <a:r>
              <a:rPr lang="zh-CN" altLang="en-US" sz="1200" b="1">
                <a:solidFill>
                  <a:schemeClr val="bg1"/>
                </a:solidFill>
              </a:rPr>
              <a:t>写入：如果文件不存在新建文件，写入时覆盖原有内容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'a' </a:t>
            </a:r>
            <a:r>
              <a:rPr lang="zh-CN" altLang="en-US" sz="1200" b="1">
                <a:solidFill>
                  <a:schemeClr val="bg1"/>
                </a:solidFill>
              </a:rPr>
              <a:t>追加：如果文件不存在新建文件，写入时在原有内容基础上追加新内容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总结：访问模式可以省略，默认为</a:t>
            </a:r>
            <a:r>
              <a:rPr lang="en-US" altLang="zh-CN" sz="1200" b="1">
                <a:solidFill>
                  <a:schemeClr val="bg1"/>
                </a:solidFill>
              </a:rPr>
              <a:t>'r'</a:t>
            </a:r>
            <a:r>
              <a:rPr lang="zh-CN" altLang="en-US" sz="1200" b="1">
                <a:solidFill>
                  <a:schemeClr val="bg1"/>
                </a:solidFill>
              </a:rPr>
              <a:t>模式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）访问模式特点（</a:t>
            </a:r>
            <a:r>
              <a:rPr lang="en-US" altLang="zh-CN" sz="1200" b="1">
                <a:solidFill>
                  <a:schemeClr val="bg1"/>
                </a:solidFill>
              </a:rPr>
              <a:t>'b' </a:t>
            </a:r>
            <a:r>
              <a:rPr lang="zh-CN" altLang="en-US" sz="1200" b="1">
                <a:solidFill>
                  <a:schemeClr val="bg1"/>
                </a:solidFill>
              </a:rPr>
              <a:t>二进制、</a:t>
            </a:r>
            <a:r>
              <a:rPr lang="en-US" altLang="zh-CN" sz="1200" b="1">
                <a:solidFill>
                  <a:schemeClr val="bg1"/>
                </a:solidFill>
              </a:rPr>
              <a:t>'+' </a:t>
            </a:r>
            <a:r>
              <a:rPr lang="zh-CN" altLang="en-US" sz="1200" b="1">
                <a:solidFill>
                  <a:schemeClr val="bg1"/>
                </a:solidFill>
              </a:rPr>
              <a:t>可读可写）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r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：只要文件不存在都报错，文件指针（光标的位置）放在文件开头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w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：只要文件不存在就新建文件，文件指针在开头，用新内容覆盖原内容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a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：只要文件不存在新建文件，文件指针在结尾，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728" y="195485"/>
            <a:ext cx="4176464" cy="4450003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536" y="755868"/>
            <a:ext cx="8064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、读写操作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.write('</a:t>
            </a:r>
            <a:r>
              <a:rPr lang="zh-CN" altLang="en-US" sz="1200" b="1">
                <a:solidFill>
                  <a:srgbClr val="FFFF00"/>
                </a:solidFill>
              </a:rPr>
              <a:t>内容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.read(num)     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# num</a:t>
            </a:r>
            <a:r>
              <a:rPr lang="zh-CN" altLang="en-US" sz="1200" b="1">
                <a:solidFill>
                  <a:schemeClr val="bg1"/>
                </a:solidFill>
              </a:rPr>
              <a:t>表示要从文件中读取数据的长度（单位是字节）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换行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  <a:r>
              <a:rPr lang="zh-CN" altLang="en-US" sz="1200" b="1">
                <a:solidFill>
                  <a:schemeClr val="bg1"/>
                </a:solidFill>
              </a:rPr>
              <a:t>占一个字节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  <a:r>
              <a:rPr lang="zh-CN" altLang="en-US" sz="1200" b="1">
                <a:solidFill>
                  <a:schemeClr val="bg1"/>
                </a:solidFill>
              </a:rPr>
              <a:t>，省略就表示读取所有数据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.readlines( )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需要赋值给一个变量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将整个文件中的内容一次性读取，并返回一个列表，原文件中每一行的数据为一个元素，例如</a:t>
            </a:r>
            <a:r>
              <a:rPr lang="en-US" altLang="zh-CN" sz="1200" b="1">
                <a:solidFill>
                  <a:schemeClr val="bg1"/>
                </a:solidFill>
              </a:rPr>
              <a:t>['aaa\n','bbb\n',ccc]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每一行都有换行自带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  <a:r>
              <a:rPr lang="zh-CN" altLang="en-US" sz="1200" b="1">
                <a:solidFill>
                  <a:schemeClr val="bg1"/>
                </a:solidFill>
              </a:rPr>
              <a:t>，最后一行没有换行不带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.readline( )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需要赋值给一个变量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一次性读取一行内容，第一次调用读取第一行，第二次调用读取第二行，不带换行符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536" y="755868"/>
            <a:ext cx="80648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、关闭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seek( )</a:t>
            </a:r>
            <a:r>
              <a:rPr lang="zh-CN" altLang="en-US" sz="1200" b="1">
                <a:solidFill>
                  <a:schemeClr val="bg1"/>
                </a:solidFill>
              </a:rPr>
              <a:t>移动文件指针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.seek(</a:t>
            </a:r>
            <a:r>
              <a:rPr lang="zh-CN" altLang="en-US" sz="1200" b="1">
                <a:solidFill>
                  <a:srgbClr val="FFFF00"/>
                </a:solidFill>
              </a:rPr>
              <a:t>偏移量，起始位置</a:t>
            </a:r>
            <a:r>
              <a:rPr lang="en-US" altLang="zh-CN" sz="1200" b="1">
                <a:solidFill>
                  <a:srgbClr val="FFFF00"/>
                </a:solidFill>
              </a:rPr>
              <a:t>)   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起始位置：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开头，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当前位置，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文件结尾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偏移量：假设起始位置是开头，偏移量是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，那文件指针就在第</a:t>
            </a:r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个字节上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偏移量和起始位置都为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时，可以只写一个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文件对象 </a:t>
            </a:r>
            <a:r>
              <a:rPr lang="en-US" altLang="zh-CN" sz="1200" b="1">
                <a:solidFill>
                  <a:schemeClr val="bg1"/>
                </a:solidFill>
              </a:rPr>
              <a:t>= open('</a:t>
            </a:r>
            <a:r>
              <a:rPr lang="zh-CN" altLang="en-US" sz="1200" b="1">
                <a:solidFill>
                  <a:schemeClr val="bg1"/>
                </a:solidFill>
              </a:rPr>
              <a:t>文件名</a:t>
            </a:r>
            <a:r>
              <a:rPr lang="en-US" altLang="zh-CN" sz="1200" b="1">
                <a:solidFill>
                  <a:schemeClr val="bg1"/>
                </a:solidFill>
              </a:rPr>
              <a:t>','r+')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.seek(2,0)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.read())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.close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67544" y="283176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544" y="699542"/>
            <a:ext cx="80648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、文件备份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）用户输入目标文件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文件名 </a:t>
            </a:r>
            <a:r>
              <a:rPr lang="en-US" altLang="zh-CN" sz="1200" b="1">
                <a:solidFill>
                  <a:srgbClr val="FFFF00"/>
                </a:solidFill>
              </a:rPr>
              <a:t>= input('</a:t>
            </a:r>
            <a:r>
              <a:rPr lang="zh-CN" altLang="en-US" sz="1200" b="1">
                <a:solidFill>
                  <a:srgbClr val="FFFF00"/>
                </a:solidFill>
              </a:rPr>
              <a:t>请输入您要备份的文件名：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）规划备份文件的名字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2.1</a:t>
            </a:r>
            <a:r>
              <a:rPr lang="zh-CN" altLang="en-US" sz="1200" b="1">
                <a:solidFill>
                  <a:schemeClr val="bg1"/>
                </a:solidFill>
              </a:rPr>
              <a:t>）提取后缀，找到名字中最右侧的点，名字和后缀分离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点的位置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.rfind('.')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2.2</a:t>
            </a:r>
            <a:r>
              <a:rPr lang="zh-CN" altLang="en-US" sz="1200" b="1">
                <a:solidFill>
                  <a:schemeClr val="bg1"/>
                </a:solidFill>
              </a:rPr>
              <a:t>）组织新名字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原名字 </a:t>
            </a:r>
            <a:r>
              <a:rPr lang="en-US" altLang="zh-CN" sz="1200" b="1">
                <a:solidFill>
                  <a:schemeClr val="bg1"/>
                </a:solidFill>
              </a:rPr>
              <a:t>+ [</a:t>
            </a:r>
            <a:r>
              <a:rPr lang="zh-CN" altLang="en-US" sz="1200" b="1">
                <a:solidFill>
                  <a:schemeClr val="bg1"/>
                </a:solidFill>
              </a:rPr>
              <a:t>备份</a:t>
            </a:r>
            <a:r>
              <a:rPr lang="en-US" altLang="zh-CN" sz="1200" b="1">
                <a:solidFill>
                  <a:schemeClr val="bg1"/>
                </a:solidFill>
              </a:rPr>
              <a:t>] + </a:t>
            </a:r>
            <a:r>
              <a:rPr lang="zh-CN" altLang="en-US" sz="1200" b="1">
                <a:solidFill>
                  <a:schemeClr val="bg1"/>
                </a:solidFill>
              </a:rPr>
              <a:t>后缀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if </a:t>
            </a:r>
            <a:r>
              <a:rPr lang="zh-CN" altLang="en-US" sz="1200" b="1">
                <a:solidFill>
                  <a:srgbClr val="FFFF00"/>
                </a:solidFill>
              </a:rPr>
              <a:t>点的位置 </a:t>
            </a:r>
            <a:r>
              <a:rPr lang="en-US" altLang="zh-CN" sz="1200" b="1">
                <a:solidFill>
                  <a:srgbClr val="FFFF00"/>
                </a:solidFill>
              </a:rPr>
              <a:t>&gt;0: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后缀</a:t>
            </a:r>
            <a:r>
              <a:rPr lang="en-US" altLang="zh-CN" sz="1200" b="1">
                <a:solidFill>
                  <a:srgbClr val="FFFF00"/>
                </a:solidFill>
              </a:rPr>
              <a:t>=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点的位置</a:t>
            </a:r>
            <a:r>
              <a:rPr lang="en-US" altLang="zh-CN" sz="1200" b="1">
                <a:solidFill>
                  <a:srgbClr val="FFFF00"/>
                </a:solidFill>
              </a:rPr>
              <a:t>:] 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else: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        print('</a:t>
            </a:r>
            <a:r>
              <a:rPr lang="zh-CN" altLang="en-US" sz="1200" b="1">
                <a:solidFill>
                  <a:srgbClr val="FFFF00"/>
                </a:solidFill>
              </a:rPr>
              <a:t>文件名输入错误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新名字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[:</a:t>
            </a:r>
            <a:r>
              <a:rPr lang="zh-CN" altLang="en-US" sz="1200" b="1">
                <a:solidFill>
                  <a:srgbClr val="FFFF00"/>
                </a:solidFill>
              </a:rPr>
              <a:t>点的位置</a:t>
            </a:r>
            <a:r>
              <a:rPr lang="en-US" altLang="zh-CN" sz="1200" b="1">
                <a:solidFill>
                  <a:srgbClr val="FFFF00"/>
                </a:solidFill>
              </a:rPr>
              <a:t>]+'[</a:t>
            </a:r>
            <a:r>
              <a:rPr lang="zh-CN" altLang="en-US" sz="1200" b="1">
                <a:solidFill>
                  <a:srgbClr val="FFFF00"/>
                </a:solidFill>
              </a:rPr>
              <a:t>备份</a:t>
            </a:r>
            <a:r>
              <a:rPr lang="en-US" altLang="zh-CN" sz="1200" b="1">
                <a:solidFill>
                  <a:srgbClr val="FFFF00"/>
                </a:solidFill>
              </a:rPr>
              <a:t>]' + </a:t>
            </a:r>
            <a:r>
              <a:rPr lang="zh-CN" altLang="en-US" sz="1200" b="1">
                <a:solidFill>
                  <a:srgbClr val="FFFF00"/>
                </a:solidFill>
              </a:rPr>
              <a:t>后缀</a:t>
            </a:r>
            <a:endParaRPr lang="zh-CN" altLang="en-US" sz="1200" b="1">
              <a:solidFill>
                <a:srgbClr val="FFFF00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17230" y="674390"/>
            <a:ext cx="67111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十二、目前所有接触过的优先级顺序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小括号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幂运算（指数）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**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正负号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+-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算术运算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*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先乘除后加减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比较运算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!=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逻辑运算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  not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	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3533" y="678924"/>
            <a:ext cx="76328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）备份文件写入数据（数据和原文件一样）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3.1</a:t>
            </a:r>
            <a:r>
              <a:rPr lang="zh-CN" altLang="en-US" sz="1200" b="1">
                <a:solidFill>
                  <a:schemeClr val="bg1"/>
                </a:solidFill>
              </a:rPr>
              <a:t>）打开原文件和备份文件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文件对像旧 </a:t>
            </a:r>
            <a:r>
              <a:rPr lang="en-US" altLang="zh-CN" sz="1200" b="1">
                <a:solidFill>
                  <a:srgbClr val="FFFF00"/>
                </a:solidFill>
              </a:rPr>
              <a:t>= open(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,'rb')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文件对像新 </a:t>
            </a:r>
            <a:r>
              <a:rPr lang="en-US" altLang="zh-CN" sz="1200" b="1">
                <a:solidFill>
                  <a:srgbClr val="FFFF00"/>
                </a:solidFill>
              </a:rPr>
              <a:t>= open(</a:t>
            </a:r>
            <a:r>
              <a:rPr lang="zh-CN" altLang="en-US" sz="1200" b="1">
                <a:solidFill>
                  <a:srgbClr val="FFFF00"/>
                </a:solidFill>
              </a:rPr>
              <a:t>新文件</a:t>
            </a:r>
            <a:r>
              <a:rPr lang="en-US" altLang="zh-CN" sz="1200" b="1">
                <a:solidFill>
                  <a:srgbClr val="FFFF00"/>
                </a:solidFill>
              </a:rPr>
              <a:t>,'wb')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3.2</a:t>
            </a:r>
            <a:r>
              <a:rPr lang="zh-CN" altLang="en-US" sz="1200" b="1">
                <a:solidFill>
                  <a:schemeClr val="bg1"/>
                </a:solidFill>
              </a:rPr>
              <a:t>）原文件读取，新文件写入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如果不确定目标文件大小，循环读取写入，当读取出来的数据没有了终止循环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while True: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=</a:t>
            </a:r>
            <a:r>
              <a:rPr lang="zh-CN" altLang="en-US" sz="1200" b="1">
                <a:solidFill>
                  <a:srgbClr val="FFFF00"/>
                </a:solidFill>
              </a:rPr>
              <a:t>文件对象旧</a:t>
            </a:r>
            <a:r>
              <a:rPr lang="en-US" altLang="zh-CN" sz="1200" b="1">
                <a:solidFill>
                  <a:srgbClr val="FFFF00"/>
                </a:solidFill>
              </a:rPr>
              <a:t>.read(1024)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        if len(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) == 0</a:t>
            </a:r>
            <a:r>
              <a:rPr lang="zh-CN" altLang="en-US" sz="1200" b="1">
                <a:solidFill>
                  <a:srgbClr val="FFFF00"/>
                </a:solidFill>
              </a:rPr>
              <a:t>：          </a:t>
            </a:r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读取完成</a:t>
            </a:r>
            <a:endParaRPr lang="zh-CN" altLang="en-US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                </a:t>
            </a:r>
            <a:r>
              <a:rPr lang="en-US" altLang="zh-CN" sz="1200" b="1">
                <a:solidFill>
                  <a:srgbClr val="FFFF00"/>
                </a:solidFill>
              </a:rPr>
              <a:t>break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文件对象新</a:t>
            </a:r>
            <a:r>
              <a:rPr lang="en-US" altLang="zh-CN" sz="1200" b="1">
                <a:solidFill>
                  <a:srgbClr val="FFFF00"/>
                </a:solidFill>
              </a:rPr>
              <a:t>.write(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3.3</a:t>
            </a:r>
            <a:r>
              <a:rPr lang="zh-CN" altLang="en-US" sz="1200" b="1">
                <a:solidFill>
                  <a:schemeClr val="bg1"/>
                </a:solidFill>
              </a:rPr>
              <a:t>）关闭文件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文件对像旧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文件对像新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467544" y="283176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555526"/>
            <a:ext cx="8352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、文件和文件夹操作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r>
              <a:rPr lang="en-US" altLang="zh-CN" sz="1200" b="1">
                <a:solidFill>
                  <a:schemeClr val="bg1"/>
                </a:solidFill>
              </a:rPr>
              <a:t>os</a:t>
            </a:r>
            <a:r>
              <a:rPr lang="zh-CN" altLang="en-US" sz="1200" b="1">
                <a:solidFill>
                  <a:schemeClr val="bg1"/>
                </a:solidFill>
              </a:rPr>
              <a:t>模块：操作文件和文件夹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import os    # </a:t>
            </a:r>
            <a:r>
              <a:rPr lang="zh-CN" altLang="en-US" sz="1200" b="1">
                <a:solidFill>
                  <a:srgbClr val="FFFF00"/>
                </a:solidFill>
              </a:rPr>
              <a:t>导入模块</a:t>
            </a:r>
            <a:endParaRPr lang="zh-CN" altLang="en-US" sz="1200" b="1">
              <a:solidFill>
                <a:srgbClr val="FFFF00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</a:t>
            </a:r>
            <a:r>
              <a:rPr lang="zh-CN" altLang="en-US" sz="1200" b="1">
                <a:solidFill>
                  <a:srgbClr val="FFFF00"/>
                </a:solidFill>
              </a:rPr>
              <a:t>函数名</a:t>
            </a:r>
            <a:r>
              <a:rPr lang="en-US" altLang="zh-CN" sz="1200" b="1">
                <a:solidFill>
                  <a:srgbClr val="FFFF00"/>
                </a:solidFill>
              </a:rPr>
              <a:t>( )  # </a:t>
            </a:r>
            <a:r>
              <a:rPr lang="zh-CN" altLang="en-US" sz="1200" b="1">
                <a:solidFill>
                  <a:srgbClr val="FFFF00"/>
                </a:solidFill>
              </a:rPr>
              <a:t>使用</a:t>
            </a:r>
            <a:r>
              <a:rPr lang="en-US" altLang="zh-CN" sz="1200" b="1">
                <a:solidFill>
                  <a:srgbClr val="FFFF00"/>
                </a:solidFill>
              </a:rPr>
              <a:t>os</a:t>
            </a:r>
            <a:r>
              <a:rPr lang="zh-CN" altLang="en-US" sz="1200" b="1">
                <a:solidFill>
                  <a:srgbClr val="FFFF00"/>
                </a:solidFill>
              </a:rPr>
              <a:t>模块相关功能</a:t>
            </a:r>
            <a:endParaRPr lang="zh-CN" altLang="en-US" sz="1200" b="1">
              <a:solidFill>
                <a:srgbClr val="FFFF00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）文件和文件夹重命名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os.rename('</a:t>
            </a:r>
            <a:r>
              <a:rPr lang="zh-CN" altLang="en-US" sz="1200" b="1">
                <a:solidFill>
                  <a:srgbClr val="FFFF00"/>
                </a:solidFill>
              </a:rPr>
              <a:t>旧文件名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zh-CN" altLang="en-US" sz="1200" b="1">
                <a:solidFill>
                  <a:srgbClr val="FFFF00"/>
                </a:solidFill>
              </a:rPr>
              <a:t>，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zh-CN" altLang="en-US" sz="1200" b="1">
                <a:solidFill>
                  <a:srgbClr val="FFFF00"/>
                </a:solidFill>
              </a:rPr>
              <a:t>新文件名</a:t>
            </a:r>
            <a:r>
              <a:rPr lang="en-US" altLang="zh-CN" sz="1200" b="1">
                <a:solidFill>
                  <a:srgbClr val="FFFF00"/>
                </a:solidFill>
              </a:rPr>
              <a:t>')   # </a:t>
            </a:r>
            <a:r>
              <a:rPr lang="zh-CN" altLang="en-US" sz="1200" b="1">
                <a:solidFill>
                  <a:srgbClr val="FFFF00"/>
                </a:solidFill>
              </a:rPr>
              <a:t>目标文件名可以写路径，否则默认当前文件夹下面</a:t>
            </a:r>
            <a:endParaRPr lang="zh-CN" altLang="en-US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os.rename('</a:t>
            </a:r>
            <a:r>
              <a:rPr lang="zh-CN" altLang="en-US" sz="1200" b="1">
                <a:solidFill>
                  <a:srgbClr val="FFFF00"/>
                </a:solidFill>
              </a:rPr>
              <a:t>旧文件夹名</a:t>
            </a:r>
            <a:r>
              <a:rPr lang="en-US" altLang="zh-CN" sz="1200" b="1">
                <a:solidFill>
                  <a:srgbClr val="FFFF00"/>
                </a:solidFill>
              </a:rPr>
              <a:t>','</a:t>
            </a:r>
            <a:r>
              <a:rPr lang="zh-CN" altLang="en-US" sz="1200" b="1">
                <a:solidFill>
                  <a:srgbClr val="FFFF00"/>
                </a:solidFill>
              </a:rPr>
              <a:t>新文件夹名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）删除文件 （没有指定文件会报错）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os.remove(</a:t>
            </a:r>
            <a:r>
              <a:rPr lang="zh-CN" altLang="en-US" sz="1200" b="1">
                <a:solidFill>
                  <a:srgbClr val="FFFF00"/>
                </a:solidFill>
              </a:rPr>
              <a:t>目标文件名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）创建文件夹 </a:t>
            </a:r>
            <a:r>
              <a:rPr lang="en-US" altLang="zh-CN" sz="1200" b="1">
                <a:solidFill>
                  <a:schemeClr val="bg1"/>
                </a:solidFill>
              </a:rPr>
              <a:t>(</a:t>
            </a:r>
            <a:r>
              <a:rPr lang="zh-CN" altLang="en-US" sz="1200" b="1">
                <a:solidFill>
                  <a:schemeClr val="bg1"/>
                </a:solidFill>
              </a:rPr>
              <a:t>重复创建相同名字的文件夹报错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os.mkdir(</a:t>
            </a:r>
            <a:r>
              <a:rPr lang="zh-CN" altLang="en-US" sz="1200" b="1">
                <a:solidFill>
                  <a:srgbClr val="FFFF00"/>
                </a:solidFill>
              </a:rPr>
              <a:t>文件夹名字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539552" y="1234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0359" y="615598"/>
            <a:ext cx="813690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）删除文件夹 （没有指定文件夹报错）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os.rmdir(</a:t>
            </a:r>
            <a:r>
              <a:rPr lang="zh-CN" altLang="en-US" sz="1200" b="1">
                <a:solidFill>
                  <a:srgbClr val="FFFF00"/>
                </a:solidFill>
              </a:rPr>
              <a:t>文件夹名字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）获取当前文件所在目录路径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os.getcwd( )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print(os.getcwd( 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7</a:t>
            </a:r>
            <a:r>
              <a:rPr lang="zh-CN" altLang="en-US" sz="1200" b="1">
                <a:solidFill>
                  <a:schemeClr val="bg1"/>
                </a:solidFill>
              </a:rPr>
              <a:t>）改变默认目录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os.chdir(</a:t>
            </a:r>
            <a:r>
              <a:rPr lang="zh-CN" altLang="en-US" sz="1200" b="1">
                <a:solidFill>
                  <a:srgbClr val="FFFF00"/>
                </a:solidFill>
              </a:rPr>
              <a:t>目录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用于改变当前工作目录到指定的路径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例如：在当前文件夹</a:t>
            </a:r>
            <a:r>
              <a:rPr lang="en-US" altLang="zh-CN" sz="1200" b="1">
                <a:solidFill>
                  <a:schemeClr val="bg1"/>
                </a:solidFill>
              </a:rPr>
              <a:t>aa</a:t>
            </a:r>
            <a:r>
              <a:rPr lang="zh-CN" altLang="en-US" sz="1200" b="1">
                <a:solidFill>
                  <a:schemeClr val="bg1"/>
                </a:solidFill>
              </a:rPr>
              <a:t>目录下创建</a:t>
            </a:r>
            <a:r>
              <a:rPr lang="en-US" altLang="zh-CN" sz="1200" b="1">
                <a:solidFill>
                  <a:schemeClr val="bg1"/>
                </a:solidFill>
              </a:rPr>
              <a:t>bb</a:t>
            </a:r>
            <a:r>
              <a:rPr lang="zh-CN" altLang="en-US" sz="1200" b="1">
                <a:solidFill>
                  <a:schemeClr val="bg1"/>
                </a:solidFill>
              </a:rPr>
              <a:t>目录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os.chdir('aa')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os.mkdir('bb')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8</a:t>
            </a:r>
            <a:r>
              <a:rPr lang="zh-CN" altLang="en-US" sz="1200" b="1">
                <a:solidFill>
                  <a:schemeClr val="bg1"/>
                </a:solidFill>
              </a:rPr>
              <a:t>）获取某个文件夹下所有文件和文件夹的名字，返回一个列表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os.listdir(</a:t>
            </a:r>
            <a:r>
              <a:rPr lang="zh-CN" altLang="en-US" sz="1200" b="1">
                <a:solidFill>
                  <a:srgbClr val="FFFF00"/>
                </a:solidFill>
              </a:rPr>
              <a:t>目录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print(os.listdir( ))   # </a:t>
            </a:r>
            <a:r>
              <a:rPr lang="zh-CN" altLang="en-US" sz="1200" b="1">
                <a:solidFill>
                  <a:schemeClr val="bg1"/>
                </a:solidFill>
              </a:rPr>
              <a:t>返回当前文件夹下</a:t>
            </a:r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print(os.listdir( '</a:t>
            </a:r>
            <a:r>
              <a:rPr lang="zh-CN" altLang="en-US" sz="1200" b="1">
                <a:solidFill>
                  <a:schemeClr val="bg1"/>
                </a:solidFill>
              </a:rPr>
              <a:t>文件夹名</a:t>
            </a:r>
            <a:r>
              <a:rPr lang="en-US" altLang="zh-CN" sz="1200" b="1">
                <a:solidFill>
                  <a:schemeClr val="bg1"/>
                </a:solidFill>
              </a:rPr>
              <a:t>' ))  # </a:t>
            </a:r>
            <a:r>
              <a:rPr lang="zh-CN" altLang="en-US" sz="1200" b="1">
                <a:solidFill>
                  <a:schemeClr val="bg1"/>
                </a:solidFill>
              </a:rPr>
              <a:t>返回指定文件夹下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650359" y="267494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2472152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实战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批量修改文件名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251520" y="1707654"/>
            <a:ext cx="3744416" cy="129942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实战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 </a:t>
            </a:r>
            <a:endParaRPr lang="en-US" altLang="zh-CN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批量修改文件名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429" y="0"/>
            <a:ext cx="472344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2201244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闭包和装饰器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和装饰器</a:t>
            </a:r>
            <a:endParaRPr lang="zh-CN" altLang="en-US" sz="1600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520" y="771550"/>
            <a:ext cx="8784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def </a:t>
            </a:r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1( a , b ):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c = 520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def </a:t>
            </a:r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2( ):         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	s = a + b + c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	print(f'</a:t>
            </a:r>
            <a:r>
              <a:rPr lang="zh-CN" altLang="en-US" sz="1600" b="1">
                <a:solidFill>
                  <a:schemeClr val="bg1"/>
                </a:solidFill>
              </a:rPr>
              <a:t>相加的结果是</a:t>
            </a:r>
            <a:r>
              <a:rPr lang="en-US" altLang="zh-CN" sz="1600" b="1">
                <a:solidFill>
                  <a:schemeClr val="bg1"/>
                </a:solidFill>
              </a:rPr>
              <a:t>{s}')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en-US" altLang="zh-CN" sz="1600" b="1">
                <a:solidFill>
                  <a:srgbClr val="FFFF00"/>
                </a:solidFill>
              </a:rPr>
              <a:t>return 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2      </a:t>
            </a:r>
            <a:r>
              <a:rPr lang="en-US" altLang="zh-CN" sz="1600" b="1">
                <a:solidFill>
                  <a:schemeClr val="bg1"/>
                </a:solidFill>
              </a:rPr>
              <a:t># </a:t>
            </a:r>
            <a:r>
              <a:rPr lang="zh-CN" altLang="en-US" sz="1600" b="1">
                <a:solidFill>
                  <a:schemeClr val="bg1"/>
                </a:solidFill>
              </a:rPr>
              <a:t>不能加括号，加括号表示调用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# </a:t>
            </a:r>
            <a:r>
              <a:rPr lang="zh-CN" altLang="en-US" sz="1600" b="1">
                <a:solidFill>
                  <a:schemeClr val="bg1"/>
                </a:solidFill>
              </a:rPr>
              <a:t>调用函数</a:t>
            </a:r>
            <a:r>
              <a:rPr lang="en-US" altLang="zh-CN" sz="1600" b="1">
                <a:solidFill>
                  <a:schemeClr val="bg1"/>
                </a:solidFill>
              </a:rPr>
              <a:t>1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rgbClr val="00B050"/>
                </a:solidFill>
              </a:rPr>
              <a:t>变量名 </a:t>
            </a:r>
            <a:r>
              <a:rPr lang="en-US" altLang="zh-CN" sz="1600" b="1">
                <a:solidFill>
                  <a:srgbClr val="00B050"/>
                </a:solidFill>
              </a:rPr>
              <a:t>= </a:t>
            </a:r>
            <a:r>
              <a:rPr lang="zh-CN" altLang="en-US" sz="1600" b="1">
                <a:solidFill>
                  <a:srgbClr val="00B050"/>
                </a:solidFill>
              </a:rPr>
              <a:t>函数</a:t>
            </a:r>
            <a:r>
              <a:rPr lang="en-US" altLang="zh-CN" sz="1600" b="1">
                <a:solidFill>
                  <a:srgbClr val="00B050"/>
                </a:solidFill>
              </a:rPr>
              <a:t>1( 6 , 9 )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变量名就是函数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， 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</a:t>
            </a:r>
            <a:r>
              <a:rPr lang="en-US" altLang="zh-CN" sz="1400" b="1">
                <a:solidFill>
                  <a:schemeClr val="bg1"/>
                </a:solidFill>
              </a:rPr>
              <a:t>2 </a:t>
            </a:r>
            <a:r>
              <a:rPr lang="zh-CN" altLang="en-US" sz="1400" b="1">
                <a:solidFill>
                  <a:schemeClr val="bg1"/>
                </a:solidFill>
              </a:rPr>
              <a:t>，因为函数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的返回值是函数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rgbClr val="00B050"/>
                </a:solidFill>
              </a:rPr>
              <a:t>变量名</a:t>
            </a:r>
            <a:r>
              <a:rPr lang="en-US" altLang="zh-CN" sz="1600" b="1">
                <a:solidFill>
                  <a:srgbClr val="00B050"/>
                </a:solidFill>
              </a:rPr>
              <a:t>( )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67544" y="1203598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67544" y="1707654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899592" y="1939720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899592" y="2211710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27584" y="1059582"/>
            <a:ext cx="2952328" cy="1368122"/>
          </a:xfrm>
          <a:prstGeom prst="rect">
            <a:avLst/>
          </a:prstGeom>
          <a:noFill/>
          <a:ln cap="rnd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51720" y="4443958"/>
            <a:ext cx="6984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闭包：</a:t>
            </a:r>
            <a:r>
              <a:rPr lang="zh-CN" altLang="en-US" sz="1200" b="1">
                <a:solidFill>
                  <a:schemeClr val="bg1"/>
                </a:solidFill>
              </a:rPr>
              <a:t>内部函数引用了外部函数的局部变量，那么内部函数就被认为是闭包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箭头: 环形 10"/>
          <p:cNvSpPr/>
          <p:nvPr/>
        </p:nvSpPr>
        <p:spPr>
          <a:xfrm>
            <a:off x="3491880" y="295472"/>
            <a:ext cx="1296144" cy="1440154"/>
          </a:xfrm>
          <a:prstGeom prst="circular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44008" y="1203598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这里是函数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的过程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和装饰器</a:t>
            </a:r>
            <a:endParaRPr lang="zh-CN" altLang="en-US" sz="1600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520" y="771550"/>
            <a:ext cx="878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闭包的作用：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、外部函数中定义了内部函数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、外部函数是有返回值的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、返回值是：内部函数名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4</a:t>
            </a:r>
            <a:r>
              <a:rPr lang="zh-CN" altLang="en-US" sz="1600" b="1">
                <a:solidFill>
                  <a:schemeClr val="bg1"/>
                </a:solidFill>
              </a:rPr>
              <a:t>、</a:t>
            </a:r>
            <a:r>
              <a:rPr lang="zh-CN" altLang="en-US" sz="1600" b="1">
                <a:solidFill>
                  <a:srgbClr val="FFFF00"/>
                </a:solidFill>
              </a:rPr>
              <a:t>内部函数使用了外部函数的变量值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536" y="1563638"/>
            <a:ext cx="28803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</a:rPr>
              <a:t>def x( ):</a:t>
            </a:r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        print('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')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需求：执行该函数时加上日志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开始调用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x( )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结束调用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7" name="箭头: 虚尾 6"/>
          <p:cNvSpPr/>
          <p:nvPr/>
        </p:nvSpPr>
        <p:spPr>
          <a:xfrm>
            <a:off x="3059832" y="2571750"/>
            <a:ext cx="360040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箭头: 虚尾 7"/>
          <p:cNvSpPr/>
          <p:nvPr/>
        </p:nvSpPr>
        <p:spPr>
          <a:xfrm>
            <a:off x="3059832" y="3435846"/>
            <a:ext cx="360040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55976" y="2794744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就是在调用函数的开始和结束，我加上这两句话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28" y="843559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</a:rPr>
              <a:t>def x( ):</a:t>
            </a:r>
            <a:endParaRPr lang="en-US" altLang="zh-CN" sz="1400" b="1">
              <a:solidFill>
                <a:srgbClr val="FFFF00"/>
              </a:solidFill>
            </a:endParaRP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开始调用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r>
              <a:rPr lang="en-US" altLang="zh-CN" sz="1400" b="1">
                <a:solidFill>
                  <a:srgbClr val="FFFF00"/>
                </a:solidFill>
              </a:rPr>
              <a:t>       </a:t>
            </a:r>
            <a:endParaRPr lang="en-US" altLang="zh-CN" sz="1400" b="1">
              <a:solidFill>
                <a:srgbClr val="FFFF00"/>
              </a:solidFill>
            </a:endParaRP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')</a:t>
            </a:r>
            <a:endParaRPr lang="en-US" altLang="zh-CN" sz="1400" b="1">
              <a:solidFill>
                <a:srgbClr val="FFFF00"/>
              </a:solidFill>
            </a:endParaRP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结束调用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虚尾 3"/>
          <p:cNvSpPr/>
          <p:nvPr/>
        </p:nvSpPr>
        <p:spPr>
          <a:xfrm>
            <a:off x="4067944" y="1203598"/>
            <a:ext cx="432048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04048" y="843559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太累了</a:t>
            </a:r>
            <a:endParaRPr lang="zh-CN" altLang="en-US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552" y="2787774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如果有</a:t>
            </a:r>
            <a:r>
              <a:rPr lang="en-US" altLang="zh-CN" sz="1600" b="1">
                <a:solidFill>
                  <a:schemeClr val="bg1"/>
                </a:solidFill>
              </a:rPr>
              <a:t>10</a:t>
            </a:r>
            <a:r>
              <a:rPr lang="zh-CN" altLang="en-US" sz="1600" b="1">
                <a:solidFill>
                  <a:schemeClr val="bg1"/>
                </a:solidFill>
              </a:rPr>
              <a:t>个函数要写</a:t>
            </a:r>
            <a:r>
              <a:rPr lang="en-US" altLang="zh-CN" sz="1600" b="1">
                <a:solidFill>
                  <a:schemeClr val="bg1"/>
                </a:solidFill>
              </a:rPr>
              <a:t>10</a:t>
            </a:r>
            <a:r>
              <a:rPr lang="zh-CN" altLang="en-US" sz="1600" b="1">
                <a:solidFill>
                  <a:schemeClr val="bg1"/>
                </a:solidFill>
              </a:rPr>
              <a:t>次，有</a:t>
            </a:r>
            <a:r>
              <a:rPr lang="en-US" altLang="zh-CN" sz="1600" b="1">
                <a:solidFill>
                  <a:schemeClr val="bg1"/>
                </a:solidFill>
              </a:rPr>
              <a:t>100</a:t>
            </a:r>
            <a:r>
              <a:rPr lang="zh-CN" altLang="en-US" sz="1600" b="1">
                <a:solidFill>
                  <a:schemeClr val="bg1"/>
                </a:solidFill>
              </a:rPr>
              <a:t>个函数要写</a:t>
            </a:r>
            <a:r>
              <a:rPr lang="en-US" altLang="zh-CN" sz="1600" b="1">
                <a:solidFill>
                  <a:schemeClr val="bg1"/>
                </a:solidFill>
              </a:rPr>
              <a:t>100</a:t>
            </a:r>
            <a:r>
              <a:rPr lang="zh-CN" altLang="en-US" sz="1600" b="1">
                <a:solidFill>
                  <a:schemeClr val="bg1"/>
                </a:solidFill>
              </a:rPr>
              <a:t>次吗？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NO</a:t>
            </a:r>
            <a:r>
              <a:rPr lang="zh-CN" altLang="en-US" sz="1600" b="1">
                <a:solidFill>
                  <a:schemeClr val="bg1"/>
                </a:solidFill>
              </a:rPr>
              <a:t>！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我们不是学过闭包吗？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152477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字符串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131" y="1079327"/>
            <a:ext cx="3705225" cy="31623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15131" y="3507854"/>
            <a:ext cx="556469" cy="432048"/>
          </a:xfrm>
          <a:prstGeom prst="ellipse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580" y="97135"/>
            <a:ext cx="3894074" cy="34107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11960" y="3651870"/>
            <a:ext cx="451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这里的函数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你就看成是一个变量名，因为函数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已经传到函数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里面了，我们现在要的是函数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的返回，函数</a:t>
            </a:r>
            <a:r>
              <a:rPr lang="en-US" altLang="zh-CN" sz="1200" b="1">
                <a:solidFill>
                  <a:schemeClr val="bg1"/>
                </a:solidFill>
              </a:rPr>
              <a:t>1(</a:t>
            </a:r>
            <a:r>
              <a:rPr lang="zh-CN" altLang="en-US" sz="1200" b="1">
                <a:solidFill>
                  <a:schemeClr val="bg1"/>
                </a:solidFill>
              </a:rPr>
              <a:t>函数</a:t>
            </a:r>
            <a:r>
              <a:rPr lang="en-US" altLang="zh-CN" sz="1200" b="1">
                <a:solidFill>
                  <a:schemeClr val="bg1"/>
                </a:solidFill>
              </a:rPr>
              <a:t>3)</a:t>
            </a:r>
            <a:r>
              <a:rPr lang="zh-CN" altLang="en-US" sz="1200" b="1">
                <a:solidFill>
                  <a:schemeClr val="bg1"/>
                </a:solidFill>
              </a:rPr>
              <a:t>赋值给任何一个变量都可以，一般写成函数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的名字是为了易读，你可以写任何变量名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标题 4"/>
          <p:cNvSpPr txBox="1"/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51655" y="3950935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这句话看着不舒服，我们要改善一下！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19464" y="587508"/>
            <a:ext cx="482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1(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3)</a:t>
            </a:r>
            <a:r>
              <a:rPr lang="zh-CN" altLang="en-US" sz="1600" b="1">
                <a:solidFill>
                  <a:schemeClr val="bg1"/>
                </a:solidFill>
              </a:rPr>
              <a:t>是将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作为参数传递给函数</a:t>
            </a:r>
            <a:r>
              <a:rPr lang="en-US" altLang="zh-CN" sz="1600" b="1">
                <a:solidFill>
                  <a:schemeClr val="bg1"/>
                </a:solidFill>
              </a:rPr>
              <a:t>1( )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是什么：</a:t>
            </a:r>
            <a:r>
              <a:rPr lang="en-US" altLang="zh-CN" sz="1600" b="1">
                <a:solidFill>
                  <a:schemeClr val="bg1"/>
                </a:solidFill>
              </a:rPr>
              <a:t>print('</a:t>
            </a:r>
            <a:r>
              <a:rPr lang="zh-CN" altLang="en-US" sz="1600" b="1">
                <a:solidFill>
                  <a:schemeClr val="bg1"/>
                </a:solidFill>
              </a:rPr>
              <a:t>开始吃了吗</a:t>
            </a:r>
            <a:r>
              <a:rPr lang="en-US" altLang="zh-CN" sz="1600" b="1">
                <a:solidFill>
                  <a:schemeClr val="bg1"/>
                </a:solidFill>
              </a:rPr>
              <a:t>')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就是把</a:t>
            </a:r>
            <a:r>
              <a:rPr lang="en-US" altLang="zh-CN" sz="1600" b="1">
                <a:solidFill>
                  <a:schemeClr val="bg1"/>
                </a:solidFill>
              </a:rPr>
              <a:t>print('</a:t>
            </a:r>
            <a:r>
              <a:rPr lang="zh-CN" altLang="en-US" sz="1600" b="1">
                <a:solidFill>
                  <a:schemeClr val="bg1"/>
                </a:solidFill>
              </a:rPr>
              <a:t>开始吃了吗</a:t>
            </a:r>
            <a:r>
              <a:rPr lang="en-US" altLang="zh-CN" sz="1600" b="1">
                <a:solidFill>
                  <a:schemeClr val="bg1"/>
                </a:solidFill>
              </a:rPr>
              <a:t>')</a:t>
            </a:r>
            <a:r>
              <a:rPr lang="zh-CN" altLang="en-US" sz="1600" b="1">
                <a:solidFill>
                  <a:schemeClr val="bg1"/>
                </a:solidFill>
              </a:rPr>
              <a:t>做为实参传给了形参，函数</a:t>
            </a:r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调用外部函数的变量就是闭包了。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0" y="763549"/>
            <a:ext cx="3705225" cy="31623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1979712" y="987574"/>
            <a:ext cx="2339752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352142" y="3651870"/>
            <a:ext cx="1851706" cy="49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77155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Python</a:t>
            </a:r>
            <a:r>
              <a:rPr lang="zh-CN" altLang="en-US" sz="1400" b="1">
                <a:solidFill>
                  <a:schemeClr val="bg1"/>
                </a:solidFill>
              </a:rPr>
              <a:t>发明了“</a:t>
            </a:r>
            <a:r>
              <a:rPr lang="en-US" altLang="zh-CN" sz="1400" b="1">
                <a:solidFill>
                  <a:schemeClr val="bg1"/>
                </a:solidFill>
              </a:rPr>
              <a:t>@</a:t>
            </a:r>
            <a:r>
              <a:rPr lang="zh-CN" altLang="en-US" sz="1400" b="1">
                <a:solidFill>
                  <a:schemeClr val="bg1"/>
                </a:solidFill>
              </a:rPr>
              <a:t>语法糖”，在计算机语言中添加某种语法，目的是让程序更简洁。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57128" y="4426780"/>
            <a:ext cx="5073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这样就不用手动将函数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传给函数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的形参再将返回值重新赋值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8433" y="16637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装饰器：</a:t>
            </a:r>
            <a:r>
              <a:rPr lang="zh-CN" altLang="en-US" sz="1400" b="1">
                <a:solidFill>
                  <a:schemeClr val="bg1"/>
                </a:solidFill>
              </a:rPr>
              <a:t>将</a:t>
            </a:r>
            <a:r>
              <a:rPr lang="zh-CN" altLang="en-US" sz="1400" b="1">
                <a:solidFill>
                  <a:srgbClr val="FF0000"/>
                </a:solidFill>
              </a:rPr>
              <a:t>被装饰的函数</a:t>
            </a:r>
            <a:r>
              <a:rPr lang="zh-CN" altLang="en-US" sz="1400" b="1">
                <a:solidFill>
                  <a:schemeClr val="bg1"/>
                </a:solidFill>
              </a:rPr>
              <a:t>当作</a:t>
            </a:r>
            <a:r>
              <a:rPr lang="zh-CN" altLang="en-US" sz="1400" b="1">
                <a:solidFill>
                  <a:srgbClr val="FF0000"/>
                </a:solidFill>
              </a:rPr>
              <a:t>参数</a:t>
            </a:r>
            <a:r>
              <a:rPr lang="zh-CN" altLang="en-US" sz="1400" b="1">
                <a:solidFill>
                  <a:schemeClr val="bg1"/>
                </a:solidFill>
              </a:rPr>
              <a:t>传递给装饰器对应的函数，并返回</a:t>
            </a:r>
            <a:r>
              <a:rPr lang="zh-CN" altLang="en-US" sz="1400" b="1">
                <a:solidFill>
                  <a:srgbClr val="FF0000"/>
                </a:solidFill>
              </a:rPr>
              <a:t>包装后的被装饰的函数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131" y="1079327"/>
            <a:ext cx="3705225" cy="31623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5536" y="3579862"/>
            <a:ext cx="2016224" cy="288032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710880" y="3101525"/>
            <a:ext cx="2016224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736" y="1075118"/>
            <a:ext cx="3733800" cy="32099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60032" y="2931790"/>
            <a:ext cx="720080" cy="307777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552" y="558807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如果函数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有参数怎么办？例如函数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的</a:t>
            </a:r>
            <a:r>
              <a:rPr lang="zh-CN" altLang="en-US" sz="1600" b="1">
                <a:solidFill>
                  <a:srgbClr val="FFFF00"/>
                </a:solidFill>
              </a:rPr>
              <a:t>形参</a:t>
            </a:r>
            <a:r>
              <a:rPr lang="zh-CN" altLang="en-US" sz="1600" b="1">
                <a:solidFill>
                  <a:schemeClr val="bg1"/>
                </a:solidFill>
              </a:rPr>
              <a:t>是</a:t>
            </a:r>
            <a:r>
              <a:rPr lang="zh-CN" altLang="en-US" sz="1600" b="1">
                <a:solidFill>
                  <a:srgbClr val="FFFF00"/>
                </a:solidFill>
              </a:rPr>
              <a:t>姓名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1131590"/>
            <a:ext cx="3790950" cy="3219450"/>
          </a:xfrm>
          <a:prstGeom prst="rect">
            <a:avLst/>
          </a:prstGeom>
        </p:spPr>
      </p:pic>
      <p:sp>
        <p:nvSpPr>
          <p:cNvPr id="6" name="标题 4"/>
          <p:cNvSpPr txBox="1"/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9130" y="0"/>
            <a:ext cx="3943350" cy="5067300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251520" y="212378"/>
            <a:ext cx="394335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P89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60" y="213970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多个被装饰函数和多参数怎么办？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251520" y="212378"/>
            <a:ext cx="40324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    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P90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4568" y="0"/>
            <a:ext cx="4459432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560" y="2139702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关键字参数怎么办？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rgbClr val="FFFF00"/>
                </a:solidFill>
              </a:rPr>
              <a:t>这才是我们最终的装饰器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2"/>
                </a:solidFill>
              </a:rPr>
              <a:t>sunxinghua1007@163.com</a:t>
            </a:r>
            <a:endParaRPr lang="zh-CN" altLang="en-US" sz="16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（此总结来自我学姐）  </a:t>
            </a: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1268" y="843558"/>
            <a:ext cx="1114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大象放冰箱</a:t>
            </a:r>
            <a:endParaRPr lang="zh-CN" altLang="en-US" sz="1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3932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62329" y="1635646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63932" y="2126630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96823" y="843558"/>
            <a:ext cx="92845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放冰箱</a:t>
            </a:r>
            <a:endParaRPr lang="zh-CN" altLang="en-US" sz="1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9993" y="855266"/>
            <a:ext cx="1114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放冰箱</a:t>
            </a:r>
            <a:endParaRPr lang="zh-CN" altLang="en-US" sz="1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82770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82770" y="1635645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82770" y="2126630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16016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12809" y="1707654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16016" y="2126629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0210" y="838312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函数</a:t>
            </a:r>
            <a:endParaRPr lang="zh-CN" altLang="en-US" sz="1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7161" y="1203597"/>
            <a:ext cx="8226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4041" y="1707728"/>
            <a:ext cx="8258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5645" y="2126628"/>
            <a:ext cx="8226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箭头: V 形 24"/>
          <p:cNvSpPr/>
          <p:nvPr/>
        </p:nvSpPr>
        <p:spPr>
          <a:xfrm>
            <a:off x="179512" y="2434405"/>
            <a:ext cx="6243995" cy="111123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06932" y="2794444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96936" y="3251004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96933" y="3705767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48750" y="2790523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648750" y="3251004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48750" y="3702142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58946" y="2784572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772818" y="3251004"/>
            <a:ext cx="108234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72818" y="3717436"/>
            <a:ext cx="108234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6" name="标注: 右箭头 35"/>
          <p:cNvSpPr/>
          <p:nvPr/>
        </p:nvSpPr>
        <p:spPr>
          <a:xfrm>
            <a:off x="5148064" y="2859782"/>
            <a:ext cx="360040" cy="1150137"/>
          </a:xfrm>
          <a:prstGeom prst="rightArrowCallout">
            <a:avLst/>
          </a:prstGeom>
          <a:solidFill>
            <a:schemeClr val="bg1"/>
          </a:solidFill>
          <a:ln cap="rnd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657914" y="2882621"/>
            <a:ext cx="15311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400" b="1" spc="5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定义类</a:t>
            </a:r>
            <a:endParaRPr lang="en-US" altLang="zh-CN" sz="1400" b="1" spc="5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装冰箱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 ):</a:t>
            </a:r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692488" y="3455826"/>
            <a:ext cx="206139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altLang="zh-CN" sz="14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38270" y="3728162"/>
            <a:ext cx="109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这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个函数又叫实例对象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右大括号 41"/>
          <p:cNvSpPr/>
          <p:nvPr/>
        </p:nvSpPr>
        <p:spPr>
          <a:xfrm>
            <a:off x="7753886" y="3558781"/>
            <a:ext cx="274498" cy="8851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 animBg="1"/>
      <p:bldP spid="38" grpId="0"/>
      <p:bldP spid="39" grpId="0"/>
      <p:bldP spid="40" grpId="0"/>
      <p:bldP spid="4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（此总结来自我学姐）  </a:t>
            </a: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627534"/>
            <a:ext cx="15311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400" b="1" spc="5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定义类</a:t>
            </a:r>
            <a:endParaRPr lang="en-US" altLang="zh-CN" sz="1400" b="1" spc="5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装冰箱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 ):</a:t>
            </a:r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8102" y="1200739"/>
            <a:ext cx="206139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altLang="zh-CN" sz="14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03884" y="1473075"/>
            <a:ext cx="109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这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个函数又叫实例方法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2419500" y="1303694"/>
            <a:ext cx="274498" cy="8851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/>
          <p:cNvSpPr/>
          <p:nvPr/>
        </p:nvSpPr>
        <p:spPr>
          <a:xfrm>
            <a:off x="852995" y="2499742"/>
            <a:ext cx="360040" cy="273469"/>
          </a:xfrm>
          <a:prstGeom prst="downArrow">
            <a:avLst/>
          </a:prstGeom>
          <a:solidFill>
            <a:srgbClr val="00B05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13570" y="3046772"/>
            <a:ext cx="2061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2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蛇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3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老虎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rgbClr val="FFFF00"/>
                </a:solidFill>
              </a:rPr>
              <a:t>这叫创建对象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sp>
        <p:nvSpPr>
          <p:cNvPr id="10" name="箭头: 燕尾形 9"/>
          <p:cNvSpPr/>
          <p:nvPr/>
        </p:nvSpPr>
        <p:spPr>
          <a:xfrm>
            <a:off x="2177535" y="337919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610482" y="2980862"/>
            <a:ext cx="206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开门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放入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zh-CN" altLang="en-US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关门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这叫实例化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写大象太麻烦了</a:t>
            </a:r>
            <a:endParaRPr lang="zh-CN" altLang="en-US" sz="1600" b="1">
              <a:solidFill>
                <a:srgbClr val="FFFF00"/>
              </a:solidFill>
            </a:endParaRPr>
          </a:p>
        </p:txBody>
      </p:sp>
      <p:sp>
        <p:nvSpPr>
          <p:cNvPr id="12" name="箭头: 燕尾形 11"/>
          <p:cNvSpPr/>
          <p:nvPr/>
        </p:nvSpPr>
        <p:spPr>
          <a:xfrm>
            <a:off x="4338337" y="298086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780972" y="2919014"/>
            <a:ext cx="679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00B050"/>
                </a:solidFill>
              </a:rPr>
              <a:t>self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4" name="箭头: 燕尾形 13"/>
          <p:cNvSpPr/>
          <p:nvPr/>
        </p:nvSpPr>
        <p:spPr>
          <a:xfrm rot="5400000">
            <a:off x="4920732" y="340565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64820" y="3046772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</a:rPr>
              <a:t>self.x=x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cxnSp>
        <p:nvCxnSpPr>
          <p:cNvPr id="17" name="连接符: 曲线 16"/>
          <p:cNvCxnSpPr/>
          <p:nvPr/>
        </p:nvCxnSpPr>
        <p:spPr>
          <a:xfrm rot="16200000" flipV="1">
            <a:off x="5247404" y="2108534"/>
            <a:ext cx="1463031" cy="5760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780972" y="578097"/>
            <a:ext cx="206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开门</a:t>
            </a:r>
            <a:r>
              <a:rPr lang="en-US" altLang="zh-CN" sz="1600" b="1">
                <a:solidFill>
                  <a:schemeClr val="bg1"/>
                </a:solidFill>
              </a:rPr>
              <a:t>( )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2.</a:t>
            </a:r>
            <a:r>
              <a:rPr lang="zh-CN" altLang="en-US" sz="1600" b="1">
                <a:solidFill>
                  <a:schemeClr val="bg1"/>
                </a:solidFill>
              </a:rPr>
              <a:t>放入</a:t>
            </a:r>
            <a:r>
              <a:rPr lang="en-US" altLang="zh-CN" sz="1600" b="1">
                <a:solidFill>
                  <a:schemeClr val="bg1"/>
                </a:solidFill>
              </a:rPr>
              <a:t>( )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3.</a:t>
            </a:r>
            <a:r>
              <a:rPr lang="zh-CN" altLang="en-US" sz="1600" b="1">
                <a:solidFill>
                  <a:schemeClr val="bg1"/>
                </a:solidFill>
              </a:rPr>
              <a:t>关门</a:t>
            </a:r>
            <a:r>
              <a:rPr lang="en-US" altLang="zh-CN" sz="1600" b="1">
                <a:solidFill>
                  <a:schemeClr val="bg1"/>
                </a:solidFill>
              </a:rPr>
              <a:t>( )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rgbClr val="FFFF00"/>
                </a:solidFill>
              </a:rPr>
              <a:t>实例化这样写</a:t>
            </a:r>
            <a:endParaRPr lang="en-US" altLang="zh-CN" sz="1600" b="1">
              <a:solidFill>
                <a:srgbClr val="FFFF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12163" y="3895720"/>
            <a:ext cx="312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>
                <a:solidFill>
                  <a:schemeClr val="bg1"/>
                </a:solidFill>
              </a:rPr>
              <a:t>def __init__(self,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r>
              <a:rPr lang="en-US" altLang="zh-CN" sz="1100" b="1">
                <a:solidFill>
                  <a:schemeClr val="bg1"/>
                </a:solidFill>
              </a:rPr>
              <a:t>,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r>
              <a:rPr lang="en-US" altLang="zh-CN" sz="1100" b="1">
                <a:solidFill>
                  <a:schemeClr val="bg1"/>
                </a:solidFill>
              </a:rPr>
              <a:t>)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en-US" altLang="zh-CN" sz="1100" b="1">
                <a:solidFill>
                  <a:schemeClr val="bg1"/>
                </a:solidFill>
              </a:rPr>
              <a:t>        self.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r>
              <a:rPr lang="en-US" altLang="zh-CN" sz="1100" b="1">
                <a:solidFill>
                  <a:schemeClr val="bg1"/>
                </a:solidFill>
              </a:rPr>
              <a:t> = 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en-US" altLang="zh-CN" sz="1100" b="1">
                <a:solidFill>
                  <a:schemeClr val="bg1"/>
                </a:solidFill>
              </a:rPr>
              <a:t>        self.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r>
              <a:rPr lang="en-US" altLang="zh-CN" sz="1100" b="1">
                <a:solidFill>
                  <a:schemeClr val="bg1"/>
                </a:solidFill>
              </a:rPr>
              <a:t> = 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这叫魔法方法，初始化对象，添加实例属性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23" name="连接符: 曲线 22"/>
          <p:cNvCxnSpPr/>
          <p:nvPr/>
        </p:nvCxnSpPr>
        <p:spPr>
          <a:xfrm rot="5400000" flipH="1" flipV="1">
            <a:off x="5755845" y="3824356"/>
            <a:ext cx="813362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680462" y="93291"/>
            <a:ext cx="2104487" cy="2054466"/>
          </a:xfrm>
          <a:prstGeom prst="ellipse">
            <a:avLst/>
          </a:prstGeom>
          <a:noFill/>
          <a:ln cap="rnd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8" grpId="0"/>
      <p:bldP spid="21" grpId="0"/>
      <p:bldP spid="2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zh-CN" altLang="en-US" sz="1600" b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（定义类及方法调用）</a:t>
            </a: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2335" y="627534"/>
            <a:ext cx="4457564" cy="158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定义类：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类最基本作用就是</a:t>
            </a:r>
            <a:r>
              <a:rPr lang="zh-CN" altLang="en-US" sz="1200" b="1">
                <a:solidFill>
                  <a:srgbClr val="00B050"/>
                </a:solidFill>
              </a:rPr>
              <a:t>封装代码</a:t>
            </a:r>
            <a:r>
              <a:rPr lang="zh-CN" altLang="en-US" sz="1200" b="1">
                <a:solidFill>
                  <a:schemeClr val="bg1"/>
                </a:solidFill>
              </a:rPr>
              <a:t>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class </a:t>
            </a:r>
            <a:r>
              <a:rPr lang="zh-CN" altLang="zh-CN" sz="1200" b="1">
                <a:solidFill>
                  <a:srgbClr val="FFFF00"/>
                </a:solidFill>
              </a:rPr>
              <a:t>类名</a:t>
            </a:r>
            <a:r>
              <a:rPr lang="en-US" altLang="zh-CN" sz="1200" b="1">
                <a:solidFill>
                  <a:srgbClr val="FFFF00"/>
                </a:solidFill>
              </a:rPr>
              <a:t>( ):</a:t>
            </a:r>
            <a:endParaRPr lang="zh-CN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zh-CN" sz="1200" b="1">
                <a:solidFill>
                  <a:srgbClr val="FFFF00"/>
                </a:solidFill>
              </a:rPr>
              <a:t>代码</a:t>
            </a:r>
            <a:endParaRPr lang="zh-CN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        ……..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zh-CN" sz="1200" b="1">
                <a:solidFill>
                  <a:schemeClr val="bg1"/>
                </a:solidFill>
              </a:rPr>
              <a:t>注意：类名要</a:t>
            </a:r>
            <a:r>
              <a:rPr lang="zh-CN" altLang="en-US" sz="1200" b="1">
                <a:solidFill>
                  <a:schemeClr val="bg1"/>
                </a:solidFill>
              </a:rPr>
              <a:t>符合</a:t>
            </a:r>
            <a:r>
              <a:rPr lang="zh-CN" altLang="zh-CN" sz="1200" b="1">
                <a:solidFill>
                  <a:schemeClr val="bg1"/>
                </a:solidFill>
              </a:rPr>
              <a:t>标识符命名规则，同时遵循大驼峰命名习惯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zh-CN" sz="1200" b="1">
                <a:solidFill>
                  <a:schemeClr val="bg1"/>
                </a:solidFill>
              </a:rPr>
              <a:t>一般类名用大写字母开头，函数名用小写字母开头，用于区分</a:t>
            </a:r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" y="2787774"/>
            <a:ext cx="34163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类的定义及方法调用</a:t>
            </a:r>
            <a:endParaRPr lang="zh-CN" altLang="en-US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箭头: 虚尾 4"/>
          <p:cNvSpPr/>
          <p:nvPr/>
        </p:nvSpPr>
        <p:spPr>
          <a:xfrm>
            <a:off x="4211960" y="2787774"/>
            <a:ext cx="360040" cy="432048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056" y="1478086"/>
            <a:ext cx="3914775" cy="26193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2087" y="3579861"/>
            <a:ext cx="4027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先有</a:t>
            </a:r>
            <a:r>
              <a:rPr lang="zh-CN" altLang="en-US" sz="1200" b="1">
                <a:solidFill>
                  <a:srgbClr val="FFFF00"/>
                </a:solidFill>
              </a:rPr>
              <a:t>类</a:t>
            </a:r>
            <a:r>
              <a:rPr lang="zh-CN" altLang="en-US" sz="1200" b="1">
                <a:solidFill>
                  <a:schemeClr val="bg1"/>
                </a:solidFill>
              </a:rPr>
              <a:t>，再有</a:t>
            </a:r>
            <a:r>
              <a:rPr lang="zh-CN" altLang="en-US" sz="1200" b="1">
                <a:solidFill>
                  <a:srgbClr val="FFFF00"/>
                </a:solidFill>
              </a:rPr>
              <a:t>对象</a:t>
            </a:r>
            <a:r>
              <a:rPr lang="zh-CN" altLang="en-US" sz="1200" b="1">
                <a:solidFill>
                  <a:schemeClr val="bg1"/>
                </a:solidFill>
              </a:rPr>
              <a:t>，用</a:t>
            </a:r>
            <a:r>
              <a:rPr lang="zh-CN" altLang="en-US" sz="1200" b="1">
                <a:solidFill>
                  <a:srgbClr val="FFFF00"/>
                </a:solidFill>
              </a:rPr>
              <a:t>类</a:t>
            </a:r>
            <a:r>
              <a:rPr lang="zh-CN" altLang="en-US" sz="1200" b="1">
                <a:solidFill>
                  <a:schemeClr val="bg1"/>
                </a:solidFill>
              </a:rPr>
              <a:t>去</a:t>
            </a:r>
            <a:r>
              <a:rPr lang="zh-CN" altLang="en-US" sz="1200" b="1">
                <a:solidFill>
                  <a:srgbClr val="FF0000"/>
                </a:solidFill>
              </a:rPr>
              <a:t>实例化</a:t>
            </a:r>
            <a:r>
              <a:rPr lang="zh-CN" altLang="en-US" sz="1200" b="1">
                <a:solidFill>
                  <a:schemeClr val="bg1"/>
                </a:solidFill>
              </a:rPr>
              <a:t>一个</a:t>
            </a:r>
            <a:r>
              <a:rPr lang="zh-CN" altLang="en-US" sz="1200" b="1">
                <a:solidFill>
                  <a:srgbClr val="FFFF00"/>
                </a:solidFill>
              </a:rPr>
              <a:t>对象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字符串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7624" y="771550"/>
            <a:ext cx="69127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字符串是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中最常用的数据类型，使用引号来创建字符串，</a:t>
            </a:r>
            <a:r>
              <a:rPr lang="zh-CN" altLang="en-US" sz="1200" b="1">
                <a:solidFill>
                  <a:srgbClr val="FF0000"/>
                </a:solidFill>
              </a:rPr>
              <a:t>单引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0000"/>
                </a:solidFill>
              </a:rPr>
              <a:t>双引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0000"/>
                </a:solidFill>
              </a:rPr>
              <a:t>三引号</a:t>
            </a:r>
            <a:r>
              <a:rPr lang="zh-CN" altLang="en-US" sz="1200" b="1">
                <a:solidFill>
                  <a:schemeClr val="bg1"/>
                </a:solidFill>
              </a:rPr>
              <a:t>都可以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单引和双引号在单独使用上没有区别，区别在于配合使用。例如：变量</a:t>
            </a:r>
            <a:r>
              <a:rPr lang="en-US" altLang="zh-CN" sz="1200" b="1">
                <a:solidFill>
                  <a:schemeClr val="bg1"/>
                </a:solidFill>
              </a:rPr>
              <a:t>a = 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en-US" altLang="zh-CN" sz="1200" b="1">
                <a:solidFill>
                  <a:schemeClr val="bg1"/>
                </a:solidFill>
              </a:rPr>
              <a:t>I </a:t>
            </a:r>
            <a:r>
              <a:rPr lang="en-US" altLang="zh-CN" sz="1200" b="1">
                <a:solidFill>
                  <a:srgbClr val="FF0000"/>
                </a:solidFill>
              </a:rPr>
              <a:t>"</a:t>
            </a:r>
            <a:r>
              <a:rPr lang="en-US" altLang="zh-CN" sz="1200" b="1">
                <a:solidFill>
                  <a:schemeClr val="bg1"/>
                </a:solidFill>
              </a:rPr>
              <a:t>love</a:t>
            </a:r>
            <a:r>
              <a:rPr lang="en-US" altLang="zh-CN" sz="1200" b="1">
                <a:solidFill>
                  <a:srgbClr val="FF0000"/>
                </a:solidFill>
              </a:rPr>
              <a:t>"</a:t>
            </a:r>
            <a:r>
              <a:rPr lang="en-US" altLang="zh-CN" sz="1200" b="1">
                <a:solidFill>
                  <a:schemeClr val="bg1"/>
                </a:solidFill>
              </a:rPr>
              <a:t> you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三引号字符串支持换行，例如：变量</a:t>
            </a:r>
            <a:r>
              <a:rPr lang="en-US" altLang="zh-CN" sz="1200" b="1">
                <a:solidFill>
                  <a:schemeClr val="bg1"/>
                </a:solidFill>
              </a:rPr>
              <a:t>b=</a:t>
            </a:r>
            <a:r>
              <a:rPr lang="en-US" altLang="zh-CN" sz="1200" b="1">
                <a:solidFill>
                  <a:srgbClr val="FFFF00"/>
                </a:solidFill>
              </a:rPr>
              <a:t>"""</a:t>
            </a:r>
            <a:r>
              <a:rPr lang="en-US" altLang="zh-CN" sz="1200" b="1">
                <a:solidFill>
                  <a:schemeClr val="bg1"/>
                </a:solidFill>
              </a:rPr>
              <a:t> I love you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			li ying zhao</a:t>
            </a:r>
            <a:r>
              <a:rPr lang="en-US" altLang="zh-CN" sz="1200" b="1">
                <a:solidFill>
                  <a:srgbClr val="FFFF00"/>
                </a:solidFill>
              </a:rPr>
              <a:t> """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想一想：如何创建一个字符串 </a:t>
            </a:r>
            <a:r>
              <a:rPr lang="en-US" altLang="zh-CN" sz="1200" b="1">
                <a:solidFill>
                  <a:schemeClr val="bg1"/>
                </a:solidFill>
              </a:rPr>
              <a:t>'I'm bigtom'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字符串输出：</a:t>
            </a:r>
            <a:r>
              <a:rPr lang="en-US" altLang="zh-CN" sz="1200" b="1">
                <a:solidFill>
                  <a:schemeClr val="bg1"/>
                </a:solidFill>
              </a:rPr>
              <a:t>f'{</a:t>
            </a:r>
            <a:r>
              <a:rPr lang="zh-CN" altLang="en-US" sz="1200" b="1">
                <a:solidFill>
                  <a:schemeClr val="bg1"/>
                </a:solidFill>
              </a:rPr>
              <a:t>表达式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字符串输入：</a:t>
            </a:r>
            <a:r>
              <a:rPr lang="en-US" altLang="zh-CN" sz="1200" b="1">
                <a:solidFill>
                  <a:schemeClr val="bg1"/>
                </a:solidFill>
              </a:rPr>
              <a:t>input()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300935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699542"/>
            <a:ext cx="5050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类和对象的关系：是通过实例化关联在一起的。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类：</a:t>
            </a:r>
            <a:r>
              <a:rPr lang="zh-CN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特征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行为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4008" y="1824583"/>
            <a:ext cx="3914775" cy="261937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3203848" y="2283718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553108" y="2120723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特征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78805" y="300263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行为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275856" y="3075806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23528" y="257175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这就是‘类’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半闭框 10"/>
          <p:cNvSpPr/>
          <p:nvPr/>
        </p:nvSpPr>
        <p:spPr>
          <a:xfrm rot="18997475">
            <a:off x="1681959" y="2441020"/>
            <a:ext cx="493168" cy="523801"/>
          </a:xfrm>
          <a:prstGeom prst="halfFrame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44008" y="4563002"/>
            <a:ext cx="4284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类就好比是模版，通过这个模版可以产生很多个不同对象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032" y="771550"/>
            <a:ext cx="3962400" cy="3771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5536" y="1707654"/>
            <a:ext cx="4248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_( )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方法的作用：初始化对象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、在创建一个对象时默认被调用，不需要手动调用</a:t>
            </a:r>
            <a:endParaRPr lang="zh-CN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_init_(self )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参数，不需要开发者传递，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解释器会自动把当前的对象引用传递过去</a:t>
            </a:r>
            <a:endParaRPr lang="zh-CN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一个类可创建多个对象，对不同的对象设置不同的初始化属性需要传参数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对象名】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200" y="915566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_xx_( )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的函数叫做魔法方法，指的是具有特殊功能的函数。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连接符: 曲线 6"/>
          <p:cNvCxnSpPr/>
          <p:nvPr/>
        </p:nvCxnSpPr>
        <p:spPr>
          <a:xfrm rot="10800000">
            <a:off x="6012160" y="771550"/>
            <a:ext cx="1584176" cy="144016"/>
          </a:xfrm>
          <a:prstGeom prst="curvedConnector3">
            <a:avLst>
              <a:gd name="adj1" fmla="val -1949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36107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实例化对象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146" y="771550"/>
            <a:ext cx="85893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指的是调用该函数的对象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对象名】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由于打印对象名和打印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得到的内存地址相同，所以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指的是调用该函数的对象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一个类可以创建多个对象，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地址不相同，因为不同的对象存储的地址不一样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zh-CN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zh-CN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866" y="267494"/>
            <a:ext cx="4086225" cy="4429125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3779912" y="843558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3923928" y="1851670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83568" y="77155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5556" y="1655391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和对象关系在一起的变量叫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语法： </a:t>
            </a:r>
            <a:r>
              <a:rPr lang="en-US" altLang="zh-CN" sz="1400" b="1">
                <a:solidFill>
                  <a:srgbClr val="FFFF00"/>
                </a:solidFill>
              </a:rPr>
              <a:t>self.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endParaRPr lang="en-US" altLang="zh-CN" sz="1400" b="1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5556" y="2859782"/>
            <a:ext cx="4356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92D050"/>
                </a:solidFill>
              </a:rPr>
              <a:t>先设一个姓名的类变量。</a:t>
            </a:r>
            <a:r>
              <a:rPr lang="zh-CN" altLang="en-US" sz="1400" b="1">
                <a:solidFill>
                  <a:schemeClr val="bg1"/>
                </a:solidFill>
              </a:rPr>
              <a:t>测试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r>
              <a:rPr lang="zh-CN" altLang="en-US" sz="1400" b="1">
                <a:solidFill>
                  <a:schemeClr val="bg1"/>
                </a:solidFill>
              </a:rPr>
              <a:t>与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1.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2.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3.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类名</a:t>
            </a:r>
            <a:r>
              <a:rPr lang="en-US" altLang="zh-CN" sz="1400" b="1">
                <a:solidFill>
                  <a:schemeClr val="bg1"/>
                </a:solidFill>
              </a:rPr>
              <a:t>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3" name="连接符: 曲线 12"/>
          <p:cNvCxnSpPr/>
          <p:nvPr/>
        </p:nvCxnSpPr>
        <p:spPr>
          <a:xfrm rot="5400000">
            <a:off x="1925525" y="2187212"/>
            <a:ext cx="1527556" cy="98713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大括号 14"/>
          <p:cNvSpPr/>
          <p:nvPr/>
        </p:nvSpPr>
        <p:spPr>
          <a:xfrm>
            <a:off x="2051720" y="3147814"/>
            <a:ext cx="144016" cy="5232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51229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理论联系实际，理解类和对象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2140" y="540886"/>
            <a:ext cx="4361859" cy="433365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644008" y="476076"/>
            <a:ext cx="1656184" cy="806728"/>
          </a:xfrm>
          <a:prstGeom prst="ellipse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699792" y="879440"/>
            <a:ext cx="2232248" cy="180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23528" y="1059582"/>
            <a:ext cx="39604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将来我们会定义很多类，每个类名下面的内容要放的是一类事物，否则失去了面向对象的意义。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类好比是一个模具，一张图纸，用类创造对象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类：</a:t>
            </a:r>
            <a:r>
              <a:rPr lang="zh-CN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特征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行为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而变量又分</a:t>
            </a:r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类变量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实例变量</a:t>
            </a:r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例如：装冰箱是一个类，那么跟大象玩就是另一个类</a:t>
            </a:r>
            <a:endParaRPr lang="zh-CN" altLang="en-US" sz="12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48" y="84355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__str__( )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当使用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输出对象的时候，默认打印对象的内存地址。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如果类定义了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__str__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方法，那么就会打印在这个方法中的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的数据。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536" y="199568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做月饼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（</a:t>
            </a:r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）烤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分钟以下是生的，</a:t>
            </a:r>
            <a:r>
              <a:rPr lang="en-US" altLang="zh-CN" sz="1600" b="1">
                <a:solidFill>
                  <a:schemeClr val="bg1"/>
                </a:solidFill>
              </a:rPr>
              <a:t>3-5</a:t>
            </a:r>
            <a:r>
              <a:rPr lang="zh-CN" altLang="en-US" sz="1600" b="1">
                <a:solidFill>
                  <a:schemeClr val="bg1"/>
                </a:solidFill>
              </a:rPr>
              <a:t>分钟是半生不熟的，</a:t>
            </a:r>
            <a:r>
              <a:rPr lang="en-US" altLang="zh-CN" sz="1600" b="1">
                <a:solidFill>
                  <a:schemeClr val="bg1"/>
                </a:solidFill>
              </a:rPr>
              <a:t>5-8</a:t>
            </a:r>
            <a:r>
              <a:rPr lang="zh-CN" altLang="en-US" sz="1600" b="1">
                <a:solidFill>
                  <a:schemeClr val="bg1"/>
                </a:solidFill>
              </a:rPr>
              <a:t>分钟熟了，</a:t>
            </a:r>
            <a:r>
              <a:rPr lang="en-US" altLang="zh-CN" sz="1600" b="1">
                <a:solidFill>
                  <a:schemeClr val="bg1"/>
                </a:solidFill>
              </a:rPr>
              <a:t>8</a:t>
            </a:r>
            <a:r>
              <a:rPr lang="zh-CN" altLang="en-US" sz="1600" b="1">
                <a:solidFill>
                  <a:schemeClr val="bg1"/>
                </a:solidFill>
              </a:rPr>
              <a:t>分钟以上糊了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（</a:t>
            </a:r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）制作过程中我们会添加调料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57111"/>
            <a:ext cx="2728091" cy="21863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728091" cy="29605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91" y="0"/>
            <a:ext cx="3356077" cy="26897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533" y="2689736"/>
            <a:ext cx="3372636" cy="24537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0"/>
            <a:ext cx="3059831" cy="2689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7" y="2689735"/>
            <a:ext cx="3059831" cy="2453763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-108520" y="-21330"/>
            <a:ext cx="51229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月饼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6232"/>
            <a:ext cx="3705225" cy="1962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99996" y="0"/>
            <a:ext cx="79916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cap="rnd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848" y="1737422"/>
            <a:ext cx="5364088" cy="12511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988615"/>
            <a:ext cx="5373960" cy="21400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754" y="14858"/>
            <a:ext cx="2555776" cy="17077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372" y="0"/>
            <a:ext cx="2774628" cy="17168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297390"/>
            <a:ext cx="3705225" cy="2831252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3608" y="843558"/>
            <a:ext cx="7128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</a:rPr>
              <a:t>      魔法方法有很多，我只讲了</a:t>
            </a:r>
            <a:r>
              <a:rPr lang="en-US" altLang="zh-CN" sz="4800" b="1">
                <a:solidFill>
                  <a:schemeClr val="bg1"/>
                </a:solidFill>
              </a:rPr>
              <a:t>2</a:t>
            </a:r>
            <a:r>
              <a:rPr lang="zh-CN" altLang="en-US" sz="4800" b="1">
                <a:solidFill>
                  <a:schemeClr val="bg1"/>
                </a:solidFill>
              </a:rPr>
              <a:t>个，为什么？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51470"/>
            <a:ext cx="3024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一、下标  </a:t>
            </a:r>
            <a:r>
              <a:rPr lang="zh-CN" altLang="en-US" sz="1200" b="1">
                <a:solidFill>
                  <a:schemeClr val="bg1"/>
                </a:solidFill>
              </a:rPr>
              <a:t>又叫 索引，就是编号。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例如：姓名</a:t>
            </a:r>
            <a:r>
              <a:rPr lang="en-US" altLang="zh-CN" sz="1200" b="1">
                <a:solidFill>
                  <a:schemeClr val="bg1"/>
                </a:solidFill>
              </a:rPr>
              <a:t>=</a:t>
            </a:r>
            <a:r>
              <a:rPr lang="zh-CN" altLang="en-US" sz="1200" b="1">
                <a:solidFill>
                  <a:schemeClr val="bg1"/>
                </a:solidFill>
              </a:rPr>
              <a:t>“跟，着孙兴华学习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”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[0])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[1])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[2])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80" y="777471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</a:rPr>
              <a:t>?</a:t>
            </a:r>
            <a:r>
              <a:rPr lang="zh-CN" altLang="en-US" sz="2400" b="1">
                <a:solidFill>
                  <a:schemeClr val="bg1"/>
                </a:solidFill>
              </a:rPr>
              <a:t>思考一下，分别返回什么值。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560" y="2042433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总结下标的特点是什么？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79712" y="2931790"/>
            <a:ext cx="511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1</a:t>
            </a:r>
            <a:r>
              <a:rPr lang="zh-CN" altLang="en-US" sz="1400" b="1">
                <a:solidFill>
                  <a:srgbClr val="FF0000"/>
                </a:solidFill>
              </a:rPr>
              <a:t>、从</a:t>
            </a:r>
            <a:r>
              <a:rPr lang="en-US" altLang="zh-CN" sz="1400" b="1">
                <a:solidFill>
                  <a:srgbClr val="FF0000"/>
                </a:solidFill>
              </a:rPr>
              <a:t>0</a:t>
            </a:r>
            <a:r>
              <a:rPr lang="zh-CN" altLang="en-US" sz="1400" b="1">
                <a:solidFill>
                  <a:srgbClr val="FF0000"/>
                </a:solidFill>
              </a:rPr>
              <a:t>开始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2</a:t>
            </a:r>
            <a:r>
              <a:rPr lang="zh-CN" altLang="en-US" sz="1400" b="1">
                <a:solidFill>
                  <a:srgbClr val="FF0000"/>
                </a:solidFill>
              </a:rPr>
              <a:t>、标点算一位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3</a:t>
            </a:r>
            <a:r>
              <a:rPr lang="zh-CN" altLang="en-US" sz="1400" b="1">
                <a:solidFill>
                  <a:srgbClr val="FF0000"/>
                </a:solidFill>
              </a:rPr>
              <a:t>、英文字母也算一位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4</a:t>
            </a:r>
            <a:r>
              <a:rPr lang="zh-CN" altLang="en-US" sz="1400" b="1">
                <a:solidFill>
                  <a:srgbClr val="FF0000"/>
                </a:solidFill>
              </a:rPr>
              <a:t>、一个汉字也算一位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2962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699542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ctr"/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继承的概念：如果</a:t>
            </a:r>
            <a:r>
              <a:rPr lang="zh-CN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两个类存在父子级继承的关系</a:t>
            </a:r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，子类即便没有任何的属性和方法，那么用子类继承了某一个父类，并且此子类创建了一个对象，那么这个对象就拥有父类当中的</a:t>
            </a:r>
            <a:r>
              <a:rPr lang="zh-CN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所有属性和方法</a:t>
            </a:r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的使用权。</a:t>
            </a:r>
            <a:endParaRPr lang="zh-CN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zh-CN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ctr"/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就像生活中子女继承父母财产一样。</a:t>
            </a:r>
            <a:endParaRPr lang="zh-CN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9952" y="1851670"/>
            <a:ext cx="4706007" cy="2953162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3203848" y="257175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3248050" y="329183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398083" y="2402473"/>
            <a:ext cx="60785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属性</a:t>
            </a:r>
            <a:endParaRPr lang="zh-CN" altLang="en-US" sz="16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01283" y="3122553"/>
            <a:ext cx="60786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方法</a:t>
            </a:r>
            <a:endParaRPr lang="zh-CN" altLang="en-US" sz="16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思想气泡: 云 10"/>
          <p:cNvSpPr/>
          <p:nvPr/>
        </p:nvSpPr>
        <p:spPr>
          <a:xfrm>
            <a:off x="6084168" y="1275606"/>
            <a:ext cx="1296144" cy="697724"/>
          </a:xfrm>
          <a:prstGeom prst="cloudCallout">
            <a:avLst>
              <a:gd name="adj1" fmla="val -51404"/>
              <a:gd name="adj2" fmla="val 7033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Python3 </a:t>
            </a:r>
            <a:r>
              <a:rPr lang="zh-CN" altLang="en-US" sz="1000">
                <a:solidFill>
                  <a:schemeClr val="tx1"/>
                </a:solidFill>
              </a:rPr>
              <a:t>新式类写法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2" name="思想气泡: 云 11"/>
          <p:cNvSpPr/>
          <p:nvPr/>
        </p:nvSpPr>
        <p:spPr>
          <a:xfrm>
            <a:off x="6732240" y="3651870"/>
            <a:ext cx="1080120" cy="648072"/>
          </a:xfrm>
          <a:prstGeom prst="cloudCallout">
            <a:avLst>
              <a:gd name="adj1" fmla="val -83150"/>
              <a:gd name="adj2" fmla="val -15886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关联父类</a:t>
            </a:r>
            <a:endParaRPr lang="zh-CN" altLang="en-US" sz="160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2123728" y="3939902"/>
            <a:ext cx="2016224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07504" y="3599964"/>
            <a:ext cx="32367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1400" b="1" cap="none" spc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虽然是子类创建的对象，</a:t>
            </a:r>
            <a:endParaRPr lang="en-US" altLang="zh-CN" sz="1400" b="1" cap="none" spc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1400" b="1" cap="none" spc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但是拥有父类所的属性和方法的使用权</a:t>
            </a:r>
            <a:endParaRPr lang="zh-CN" altLang="en-US" sz="1400" b="1" cap="none" spc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457200" y="202332"/>
            <a:ext cx="2962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512" y="2336509"/>
            <a:ext cx="4283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所谓多继承：就是一个类同时继承了多个父类。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注意：当一个类有多个父类的时候，</a:t>
            </a:r>
            <a:r>
              <a:rPr lang="zh-CN" altLang="en-US" sz="1600" b="1">
                <a:solidFill>
                  <a:srgbClr val="FFFF00"/>
                </a:solidFill>
              </a:rPr>
              <a:t>默认使用第一个父类</a:t>
            </a:r>
            <a:r>
              <a:rPr lang="zh-CN" altLang="en-US" sz="1600" b="1">
                <a:solidFill>
                  <a:schemeClr val="bg1"/>
                </a:solidFill>
              </a:rPr>
              <a:t>的同名属性和方法。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9616" y="202332"/>
            <a:ext cx="3648075" cy="431482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179512" y="202332"/>
            <a:ext cx="36004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拓展：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mro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顺序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虚尾 3"/>
          <p:cNvSpPr/>
          <p:nvPr/>
        </p:nvSpPr>
        <p:spPr>
          <a:xfrm rot="12518944">
            <a:off x="3347865" y="3933177"/>
            <a:ext cx="1584176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3608" y="357986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手动查找类的继承顺序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552" y="1491630"/>
            <a:ext cx="3467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继承顺序：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1.</a:t>
            </a:r>
            <a:r>
              <a:rPr lang="zh-CN" altLang="en-US" sz="1400" b="1">
                <a:solidFill>
                  <a:schemeClr val="bg1"/>
                </a:solidFill>
              </a:rPr>
              <a:t>孙兴华继承李小龙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2.</a:t>
            </a:r>
            <a:r>
              <a:rPr lang="zh-CN" altLang="en-US" sz="1400" b="1">
                <a:solidFill>
                  <a:schemeClr val="bg1"/>
                </a:solidFill>
              </a:rPr>
              <a:t>李小龙继承叶问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3.</a:t>
            </a:r>
            <a:r>
              <a:rPr lang="zh-CN" altLang="en-US" sz="1400" b="1">
                <a:solidFill>
                  <a:schemeClr val="bg1"/>
                </a:solidFill>
              </a:rPr>
              <a:t>叶问继承</a:t>
            </a:r>
            <a:r>
              <a:rPr lang="en-US" altLang="zh-CN" sz="1400" b="1">
                <a:solidFill>
                  <a:schemeClr val="bg1"/>
                </a:solidFill>
              </a:rPr>
              <a:t>object(</a:t>
            </a:r>
            <a:r>
              <a:rPr lang="zh-CN" altLang="en-US" sz="1400" b="1">
                <a:solidFill>
                  <a:schemeClr val="bg1"/>
                </a:solidFill>
              </a:rPr>
              <a:t>基类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350" y="172533"/>
            <a:ext cx="3648075" cy="47244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8659" y="65735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fontAlgn="ct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拓展知识：在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所有类默认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继承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类是顶级类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或基类；其它子类叫做派生类。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179512" y="202332"/>
            <a:ext cx="324036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子类拥有与父类同名属性和方法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528" y="2067694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 b="1">
                <a:solidFill>
                  <a:schemeClr val="bg1"/>
                </a:solidFill>
              </a:rPr>
              <a:t>子类和父类具有同名属性和方法</a:t>
            </a:r>
            <a:r>
              <a:rPr lang="en-US" altLang="zh-CN" sz="1400" b="1">
                <a:solidFill>
                  <a:schemeClr val="bg1"/>
                </a:solidFill>
              </a:rPr>
              <a:t>:</a:t>
            </a:r>
            <a:endParaRPr lang="en-US" altLang="zh-CN" sz="1400" b="1">
              <a:solidFill>
                <a:schemeClr val="bg1"/>
              </a:solidFill>
            </a:endParaRPr>
          </a:p>
          <a:p>
            <a:pPr indent="457200"/>
            <a:r>
              <a:rPr lang="zh-CN" altLang="en-US" sz="1400" b="1">
                <a:solidFill>
                  <a:srgbClr val="FFFF00"/>
                </a:solidFill>
              </a:rPr>
              <a:t>默认使用子类的同名属性和方法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4488" y="109537"/>
            <a:ext cx="3810000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179512" y="202332"/>
            <a:ext cx="76328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子类调用父类同名方法和属性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608" y="2600759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如果是先调用了父类的属性和方法，父类属性会覆盖子类属性，故在调用前，先调用自己子类的初始化。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40814" y="3858021"/>
            <a:ext cx="210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调用父类的属性和方法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504" y="1131590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上一个例子中，子类和父类具有同名属性和方法</a:t>
            </a:r>
            <a:r>
              <a:rPr lang="en-US" altLang="zh-CN" sz="1400" b="1">
                <a:solidFill>
                  <a:schemeClr val="bg1"/>
                </a:solidFill>
              </a:rPr>
              <a:t>:</a:t>
            </a:r>
            <a:r>
              <a:rPr lang="zh-CN" altLang="en-US" sz="1400" b="1">
                <a:solidFill>
                  <a:srgbClr val="FFFF00"/>
                </a:solidFill>
              </a:rPr>
              <a:t>默认使用子类的同名属性和方法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需求：既能调用子类的，也能调用父类的</a:t>
            </a:r>
            <a:endParaRPr lang="zh-CN" altLang="en-US" sz="14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4048" y="0"/>
            <a:ext cx="2615072" cy="5143500"/>
          </a:xfrm>
          <a:prstGeom prst="rect">
            <a:avLst/>
          </a:prstGeom>
        </p:spPr>
      </p:pic>
      <p:sp>
        <p:nvSpPr>
          <p:cNvPr id="10" name="箭头: 虚尾 9"/>
          <p:cNvSpPr/>
          <p:nvPr/>
        </p:nvSpPr>
        <p:spPr>
          <a:xfrm rot="10800000">
            <a:off x="4690856" y="2678990"/>
            <a:ext cx="402993" cy="338554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箭头: 虚尾 10"/>
          <p:cNvSpPr/>
          <p:nvPr/>
        </p:nvSpPr>
        <p:spPr>
          <a:xfrm rot="10800000">
            <a:off x="4674311" y="3827244"/>
            <a:ext cx="402993" cy="338554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179512" y="202332"/>
            <a:ext cx="331236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多层继承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528" y="1491630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1.</a:t>
            </a:r>
            <a:r>
              <a:rPr lang="zh-CN" altLang="en-US" sz="1200" b="1">
                <a:solidFill>
                  <a:schemeClr val="bg1"/>
                </a:solidFill>
              </a:rPr>
              <a:t>叶问是一个类，继承</a:t>
            </a:r>
            <a:r>
              <a:rPr lang="en-US" altLang="zh-CN" sz="1200" b="1">
                <a:solidFill>
                  <a:schemeClr val="bg1"/>
                </a:solidFill>
              </a:rPr>
              <a:t>object</a:t>
            </a:r>
            <a:r>
              <a:rPr lang="zh-CN" altLang="en-US" sz="1200" b="1">
                <a:solidFill>
                  <a:schemeClr val="bg1"/>
                </a:solidFill>
              </a:rPr>
              <a:t>；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2.</a:t>
            </a:r>
            <a:r>
              <a:rPr lang="zh-CN" altLang="en-US" sz="1200" b="1">
                <a:solidFill>
                  <a:schemeClr val="bg1"/>
                </a:solidFill>
              </a:rPr>
              <a:t>李小龙是一个类，继承</a:t>
            </a:r>
            <a:r>
              <a:rPr lang="en-US" altLang="zh-CN" sz="1200" b="1">
                <a:solidFill>
                  <a:schemeClr val="bg1"/>
                </a:solidFill>
              </a:rPr>
              <a:t>object</a:t>
            </a:r>
            <a:r>
              <a:rPr lang="zh-CN" altLang="en-US" sz="1200" b="1">
                <a:solidFill>
                  <a:schemeClr val="bg1"/>
                </a:solidFill>
              </a:rPr>
              <a:t>；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3.</a:t>
            </a:r>
            <a:r>
              <a:rPr lang="zh-CN" altLang="en-US" sz="1200" b="1">
                <a:solidFill>
                  <a:schemeClr val="bg1"/>
                </a:solidFill>
              </a:rPr>
              <a:t>孙兴华继承了李小龙和叶问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4.</a:t>
            </a:r>
            <a:r>
              <a:rPr lang="zh-CN" altLang="en-US" sz="1200" b="1">
                <a:solidFill>
                  <a:schemeClr val="bg1"/>
                </a:solidFill>
              </a:rPr>
              <a:t>大宝继承了孙兴华，虽然大宝没有任何的属性和方法，但是他依然可以调用到所有父类的属性和方法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李佳宇（小甲鱼）老师提示我们：多层继承容易导致代码混乱，所以当不确定是否必须使用的时候，请尽量避免使用它，因为有些时候会出现不可预见的</a:t>
            </a:r>
            <a:r>
              <a:rPr lang="en-US" altLang="zh-CN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BUG</a:t>
            </a:r>
            <a:r>
              <a:rPr lang="zh-CN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。</a:t>
            </a:r>
            <a:endParaRPr lang="zh-CN" altLang="en-US" sz="12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连接符: 肘形 5"/>
          <p:cNvCxnSpPr/>
          <p:nvPr/>
        </p:nvCxnSpPr>
        <p:spPr>
          <a:xfrm rot="10800000">
            <a:off x="3059832" y="2499742"/>
            <a:ext cx="1872208" cy="1656184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4048" y="0"/>
            <a:ext cx="322758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-36512" y="-136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拓展知识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7413"/>
            <a:ext cx="9144000" cy="3468674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/>
          <p:nvPr/>
        </p:nvSpPr>
        <p:spPr>
          <a:xfrm>
            <a:off x="-36512" y="-1364"/>
            <a:ext cx="30963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私有权限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528" y="627534"/>
            <a:ext cx="83529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1</a:t>
            </a:r>
            <a:r>
              <a:rPr lang="zh-CN" altLang="en-US" b="1">
                <a:solidFill>
                  <a:schemeClr val="bg1"/>
                </a:solidFill>
              </a:rPr>
              <a:t>、私有权限的作用：如果在继承关系中，某些属性或方法不想继承给子类时，我们把这些属性和方法添加私有权限。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、设置私有权限的方法：在属性名和方法名 前面 加上两个下划线</a:t>
            </a:r>
            <a:r>
              <a:rPr lang="en-US" altLang="zh-CN" b="1">
                <a:solidFill>
                  <a:schemeClr val="bg1"/>
                </a:solidFill>
              </a:rPr>
              <a:t>__</a:t>
            </a:r>
            <a:r>
              <a:rPr lang="zh-CN" altLang="en-US" b="1">
                <a:solidFill>
                  <a:schemeClr val="bg1"/>
                </a:solidFill>
              </a:rPr>
              <a:t>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3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注意：私有属性和方法只能在类里面访问和修改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中，一般定义函数名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get_xx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用来获取私有属性，定义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set_xx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用来修改私有属性值。用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是工作习惯，可以改名，但是看到这两个单词大家都知道是获取和修改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、先获取后修改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721179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95736" y="2294751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公有属性</a:t>
            </a:r>
            <a:endParaRPr lang="zh-CN" altLang="en-US" sz="1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81695" y="4728001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可以继承</a:t>
            </a:r>
            <a:endParaRPr lang="zh-CN" altLang="en-US" sz="1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346" y="9339"/>
            <a:ext cx="2691552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57716" y="2369812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私有属性</a:t>
            </a:r>
            <a:endParaRPr lang="zh-CN" altLang="en-US" sz="1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8944" y="4728000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无法继承</a:t>
            </a:r>
            <a:endParaRPr lang="zh-CN" altLang="en-US" sz="1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4008" y="0"/>
            <a:ext cx="2183756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16216" y="2283025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私有方法</a:t>
            </a:r>
            <a:endParaRPr lang="zh-CN" altLang="en-US" sz="1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6178" y="4843049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不能继承</a:t>
            </a:r>
            <a:endParaRPr lang="zh-CN" altLang="en-US" sz="1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8"/>
            <a:ext cx="3009495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16690" y="2283024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公有方法</a:t>
            </a:r>
            <a:endParaRPr lang="zh-CN" altLang="en-US" sz="1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38530" y="4878021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可以继承</a:t>
            </a:r>
            <a:endParaRPr lang="zh-CN" altLang="en-US" sz="1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51470"/>
            <a:ext cx="6192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二、切片（支持字符串，列表，元组）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语法：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2771800" y="1067133"/>
            <a:ext cx="0" cy="35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连接符: 肘形 5"/>
          <p:cNvCxnSpPr>
            <a:stCxn id="2" idx="2"/>
          </p:cNvCxnSpPr>
          <p:nvPr/>
        </p:nvCxnSpPr>
        <p:spPr>
          <a:xfrm rot="16200000" flipH="1">
            <a:off x="3650125" y="857784"/>
            <a:ext cx="259575" cy="432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995937" y="1059551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步长是选取间隔，正负整数均可，默认为</a:t>
            </a:r>
            <a:r>
              <a:rPr lang="en-US" altLang="zh-CN" sz="1000" b="1">
                <a:solidFill>
                  <a:schemeClr val="bg1"/>
                </a:solidFill>
              </a:rPr>
              <a:t>1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3648" y="139567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不包结束位置下标对应的数据，正负整数均可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7544" y="1952103"/>
            <a:ext cx="3816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rgbClr val="FFFF00"/>
                </a:solidFill>
              </a:rPr>
              <a:t>注意：省略起始值，默认从</a:t>
            </a:r>
            <a:r>
              <a:rPr lang="en-US" altLang="zh-CN" sz="1000" b="1">
                <a:solidFill>
                  <a:srgbClr val="FFFF00"/>
                </a:solidFill>
              </a:rPr>
              <a:t>0</a:t>
            </a:r>
            <a:r>
              <a:rPr lang="zh-CN" altLang="en-US" sz="1000" b="1">
                <a:solidFill>
                  <a:srgbClr val="FFFF00"/>
                </a:solidFill>
              </a:rPr>
              <a:t>开始；省略结束值，默认到最后。</a:t>
            </a:r>
            <a:endParaRPr lang="zh-CN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9552" y="2283718"/>
            <a:ext cx="40324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变量名 </a:t>
            </a:r>
            <a:r>
              <a:rPr lang="en-US" altLang="zh-CN" sz="1000" b="1">
                <a:solidFill>
                  <a:schemeClr val="bg1"/>
                </a:solidFill>
              </a:rPr>
              <a:t>= </a:t>
            </a:r>
            <a:r>
              <a:rPr lang="zh-CN" altLang="en-US" sz="1000" b="1">
                <a:solidFill>
                  <a:schemeClr val="bg1"/>
                </a:solidFill>
              </a:rPr>
              <a:t>“</a:t>
            </a:r>
            <a:r>
              <a:rPr lang="en-US" altLang="zh-CN" sz="1000" b="1">
                <a:solidFill>
                  <a:schemeClr val="bg1"/>
                </a:solidFill>
              </a:rPr>
              <a:t>0123456"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rgbClr val="FFFF00"/>
                </a:solidFill>
              </a:rPr>
              <a:t>print(</a:t>
            </a:r>
            <a:r>
              <a:rPr lang="zh-CN" altLang="en-US" sz="1000" b="1">
                <a:solidFill>
                  <a:srgbClr val="FFFF00"/>
                </a:solidFill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</a:rPr>
              <a:t>[ 1 : 4 : 1 ] )</a:t>
            </a:r>
            <a:endParaRPr lang="en-US" altLang="zh-CN" sz="1000" b="1">
              <a:solidFill>
                <a:srgbClr val="FFFF00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[ 1 : 4 ] )</a:t>
            </a:r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6 ] )</a:t>
            </a:r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[ 1 : ] )</a:t>
            </a:r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] )  = print(</a:t>
            </a:r>
            <a:r>
              <a:rPr lang="zh-CN" altLang="en-US" sz="1000" b="1">
                <a:solidFill>
                  <a:schemeClr val="bg1"/>
                </a:solidFill>
              </a:rPr>
              <a:t>变量名）</a:t>
            </a:r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2 ] )</a:t>
            </a:r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-1] )      </a:t>
            </a:r>
            <a:r>
              <a:rPr lang="zh-CN" altLang="en-US" sz="1000" b="1">
                <a:solidFill>
                  <a:srgbClr val="FF0000"/>
                </a:solidFill>
              </a:rPr>
              <a:t>负</a:t>
            </a:r>
            <a:r>
              <a:rPr lang="en-US" altLang="zh-CN" sz="1000" b="1">
                <a:solidFill>
                  <a:srgbClr val="FF0000"/>
                </a:solidFill>
              </a:rPr>
              <a:t>1</a:t>
            </a:r>
            <a:r>
              <a:rPr lang="zh-CN" altLang="en-US" sz="1000" b="1">
                <a:solidFill>
                  <a:srgbClr val="FF0000"/>
                </a:solidFill>
              </a:rPr>
              <a:t>表示倒数第一个数据</a:t>
            </a:r>
            <a:endParaRPr lang="en-US" altLang="zh-CN" sz="1000" b="1">
              <a:solidFill>
                <a:srgbClr val="FF0000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[-4 : -1] )</a:t>
            </a:r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-1] ) </a:t>
            </a:r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-2] )</a:t>
            </a:r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-3] )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56176" y="2298131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思考：新手怎么学切片简单？</a:t>
            </a:r>
            <a:endParaRPr lang="zh-CN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57845" y="271576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）从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）结束位置不包含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）了解步长正负数</a:t>
            </a:r>
            <a:endParaRPr lang="zh-CN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7" y="-31633"/>
            <a:ext cx="2370483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725729"/>
            <a:ext cx="3000375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-36512" y="-136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【super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调用父类的方法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7090"/>
            <a:ext cx="2843808" cy="4786409"/>
          </a:xfrm>
          <a:prstGeom prst="rect">
            <a:avLst/>
          </a:prstGeom>
        </p:spPr>
      </p:pic>
      <p:sp>
        <p:nvSpPr>
          <p:cNvPr id="10" name="箭头: 虚尾 9"/>
          <p:cNvSpPr/>
          <p:nvPr/>
        </p:nvSpPr>
        <p:spPr>
          <a:xfrm>
            <a:off x="3347864" y="796521"/>
            <a:ext cx="515358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700" y="7133"/>
            <a:ext cx="2938155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699791" y="4011910"/>
            <a:ext cx="20162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代码量没有明显减少，但是可以规避别人修改了类名我们不知情造成报错。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64288" y="1491630"/>
            <a:ext cx="18722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因为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是自动找父类，为了让他能找到叶问的属性和方法，所以要在李小龙的方法里执行一次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，如果不在这里加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那只能找到李小龙的属性和方法。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83768" y="170765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使用</a:t>
            </a:r>
            <a:r>
              <a:rPr lang="en-US" altLang="zh-CN" sz="1050" b="1">
                <a:solidFill>
                  <a:schemeClr val="bg1"/>
                </a:solidFill>
              </a:rPr>
              <a:t>super()</a:t>
            </a:r>
            <a:r>
              <a:rPr lang="zh-CN" altLang="en-US" sz="1050" b="1">
                <a:solidFill>
                  <a:schemeClr val="bg1"/>
                </a:solidFill>
              </a:rPr>
              <a:t>可以自动查找</a:t>
            </a:r>
            <a:r>
              <a:rPr lang="zh-CN" altLang="en-US" sz="1050" b="1">
                <a:solidFill>
                  <a:srgbClr val="FFFF00"/>
                </a:solidFill>
              </a:rPr>
              <a:t>父类</a:t>
            </a:r>
            <a:r>
              <a:rPr lang="zh-CN" altLang="en-US" sz="1050" b="1">
                <a:solidFill>
                  <a:schemeClr val="bg1"/>
                </a:solidFill>
              </a:rPr>
              <a:t>。调用顺序遵循</a:t>
            </a:r>
            <a:r>
              <a:rPr lang="en-US" altLang="zh-CN" sz="1050" b="1">
                <a:solidFill>
                  <a:srgbClr val="FFFF00"/>
                </a:solidFill>
              </a:rPr>
              <a:t>__mro__</a:t>
            </a:r>
            <a:r>
              <a:rPr lang="zh-CN" altLang="en-US" sz="1050" b="1">
                <a:solidFill>
                  <a:schemeClr val="bg1"/>
                </a:solidFill>
              </a:rPr>
              <a:t>类属性的顺序。比较适合单继承使用。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683568" y="195486"/>
          <a:ext cx="9001000" cy="420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611560" y="26749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三大特性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5656" y="1131590"/>
            <a:ext cx="8640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、封装：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a.</a:t>
            </a:r>
            <a:r>
              <a:rPr lang="zh-CN" altLang="en-US" sz="1600" b="1">
                <a:solidFill>
                  <a:schemeClr val="bg1"/>
                </a:solidFill>
              </a:rPr>
              <a:t>将属性和方法书写到类的里面的操作即为封装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b.</a:t>
            </a:r>
            <a:r>
              <a:rPr lang="zh-CN" altLang="en-US" sz="1600" b="1">
                <a:solidFill>
                  <a:schemeClr val="bg1"/>
                </a:solidFill>
              </a:rPr>
              <a:t>封装可以为属性和方法添加私有权限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、继承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a.</a:t>
            </a:r>
            <a:r>
              <a:rPr lang="zh-CN" altLang="en-US" sz="1600" b="1">
                <a:solidFill>
                  <a:schemeClr val="bg1"/>
                </a:solidFill>
              </a:rPr>
              <a:t>子类默认继承父类的所有属性和方法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b.</a:t>
            </a:r>
            <a:r>
              <a:rPr lang="zh-CN" altLang="en-US" sz="1600" b="1">
                <a:solidFill>
                  <a:schemeClr val="bg1"/>
                </a:solidFill>
              </a:rPr>
              <a:t>子类可以重写父类属性和方法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、多态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传入不同的对象，产生不同的结果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5518" y="0"/>
            <a:ext cx="4958482" cy="5143500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323528" y="195486"/>
            <a:ext cx="288032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虚尾 3"/>
          <p:cNvSpPr/>
          <p:nvPr/>
        </p:nvSpPr>
        <p:spPr>
          <a:xfrm rot="10800000">
            <a:off x="3923754" y="3003798"/>
            <a:ext cx="288032" cy="288032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5616" y="285978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神盾局召唤哪一派系的英雄呢？不一定，但是都在复联里，所以以复联做形参。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箭头: 虚尾 5"/>
          <p:cNvSpPr/>
          <p:nvPr/>
        </p:nvSpPr>
        <p:spPr>
          <a:xfrm rot="18144998">
            <a:off x="6104529" y="4026440"/>
            <a:ext cx="1615462" cy="83040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062" y="992387"/>
            <a:ext cx="4104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>
                <a:solidFill>
                  <a:schemeClr val="bg1"/>
                </a:solidFill>
              </a:rPr>
              <a:t>多态：调用不同子类对象的相同父类方法。</a:t>
            </a:r>
            <a:endParaRPr lang="en-US" altLang="zh-CN" sz="1100" b="1">
              <a:solidFill>
                <a:schemeClr val="bg1"/>
              </a:solidFill>
            </a:endParaRPr>
          </a:p>
          <a:p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步骤：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1</a:t>
            </a:r>
            <a:r>
              <a:rPr lang="zh-CN" altLang="en-US" sz="1100" b="1">
                <a:solidFill>
                  <a:schemeClr val="bg1"/>
                </a:solidFill>
              </a:rPr>
              <a:t>）定义父类，并提供公共方法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2</a:t>
            </a:r>
            <a:r>
              <a:rPr lang="zh-CN" altLang="en-US" sz="1100" b="1">
                <a:solidFill>
                  <a:schemeClr val="bg1"/>
                </a:solidFill>
              </a:rPr>
              <a:t>）定义子类，并重写父类方法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3</a:t>
            </a:r>
            <a:r>
              <a:rPr lang="zh-CN" altLang="en-US" sz="1100" b="1">
                <a:solidFill>
                  <a:schemeClr val="bg1"/>
                </a:solidFill>
              </a:rPr>
              <a:t>）传递子类对象给调用者，可以看到不同子类执行效果不同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类属性和实例属性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933" y="689669"/>
            <a:ext cx="450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a.</a:t>
            </a:r>
            <a:r>
              <a:rPr lang="zh-CN" altLang="en-US" sz="1400" b="1">
                <a:solidFill>
                  <a:srgbClr val="FFFF00"/>
                </a:solidFill>
              </a:rPr>
              <a:t>类属性就是类对象所拥有的属性，它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被该类的所有实例对象所共有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b.</a:t>
            </a:r>
            <a:r>
              <a:rPr lang="zh-CN" altLang="en-US" sz="1400" b="1">
                <a:solidFill>
                  <a:srgbClr val="FFFF00"/>
                </a:solidFill>
              </a:rPr>
              <a:t>类属性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可以使用 类对象 或 实例对象 访问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34816" y="358538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和对象关系在一起的变量叫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语法： </a:t>
            </a:r>
            <a:r>
              <a:rPr lang="en-US" altLang="zh-CN" sz="1400" b="1">
                <a:solidFill>
                  <a:srgbClr val="FFFF00"/>
                </a:solidFill>
              </a:rPr>
              <a:t>self.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endParaRPr lang="en-US" altLang="zh-CN" sz="1400" b="1">
              <a:solidFill>
                <a:srgbClr val="FFFF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866" y="267494"/>
            <a:ext cx="4086225" cy="442912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3779912" y="843558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4211960" y="1851670"/>
            <a:ext cx="1656184" cy="17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80" y="411510"/>
            <a:ext cx="3324225" cy="4076700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设置和访问类属性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917" y="843558"/>
            <a:ext cx="45010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a.</a:t>
            </a:r>
            <a:r>
              <a:rPr lang="zh-CN" altLang="en-US" sz="1400" b="1">
                <a:solidFill>
                  <a:srgbClr val="FFFF00"/>
                </a:solidFill>
              </a:rPr>
              <a:t>类属性就是类对象所拥有的属性，它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被该类的所有实例对象所共有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b.</a:t>
            </a:r>
            <a:r>
              <a:rPr lang="zh-CN" altLang="en-US" sz="1400" b="1">
                <a:solidFill>
                  <a:srgbClr val="FFFF00"/>
                </a:solidFill>
              </a:rPr>
              <a:t>类属性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可以使用 类对象 或 实例对象 访问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zh-CN" altLang="en-US" sz="1400" b="1">
                <a:solidFill>
                  <a:srgbClr val="FFFF00"/>
                </a:solidFill>
              </a:rPr>
              <a:t>类属性优点：</a:t>
            </a:r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a.</a:t>
            </a:r>
            <a:r>
              <a:rPr lang="zh-CN" altLang="en-US" sz="1400" b="1">
                <a:solidFill>
                  <a:schemeClr val="bg1"/>
                </a:solidFill>
              </a:rPr>
              <a:t>记录的</a:t>
            </a:r>
            <a:r>
              <a:rPr lang="zh-CN" altLang="en-US" sz="1400" b="1">
                <a:solidFill>
                  <a:srgbClr val="FFFF00"/>
                </a:solidFill>
              </a:rPr>
              <a:t>某项数据始终保持一致不发生变化时</a:t>
            </a:r>
            <a:r>
              <a:rPr lang="zh-CN" altLang="en-US" sz="1400" b="1">
                <a:solidFill>
                  <a:schemeClr val="bg1"/>
                </a:solidFill>
              </a:rPr>
              <a:t>使用。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b.</a:t>
            </a:r>
            <a:r>
              <a:rPr lang="zh-CN" altLang="en-US" sz="1400" b="1">
                <a:solidFill>
                  <a:srgbClr val="FF0000"/>
                </a:solidFill>
              </a:rPr>
              <a:t>实例属性</a:t>
            </a:r>
            <a:r>
              <a:rPr lang="zh-CN" altLang="en-US" sz="1400" b="1">
                <a:solidFill>
                  <a:schemeClr val="bg1"/>
                </a:solidFill>
              </a:rPr>
              <a:t>要求每个对象为其</a:t>
            </a:r>
            <a:r>
              <a:rPr lang="zh-CN" altLang="en-US" sz="1400" b="1">
                <a:solidFill>
                  <a:srgbClr val="FF0000"/>
                </a:solidFill>
              </a:rPr>
              <a:t>单独开辟一份内存空间</a:t>
            </a:r>
            <a:r>
              <a:rPr lang="zh-CN" altLang="en-US" sz="1400" b="1">
                <a:solidFill>
                  <a:schemeClr val="bg1"/>
                </a:solidFill>
              </a:rPr>
              <a:t>来记录数据，而</a:t>
            </a:r>
            <a:r>
              <a:rPr lang="zh-CN" altLang="en-US" sz="1400" b="1">
                <a:solidFill>
                  <a:srgbClr val="FF0000"/>
                </a:solidFill>
              </a:rPr>
              <a:t>类属性</a:t>
            </a:r>
            <a:r>
              <a:rPr lang="zh-CN" altLang="en-US" sz="1400" b="1">
                <a:solidFill>
                  <a:schemeClr val="bg1"/>
                </a:solidFill>
              </a:rPr>
              <a:t>为全类所区有，</a:t>
            </a:r>
            <a:r>
              <a:rPr lang="zh-CN" altLang="en-US" sz="1400" b="1">
                <a:solidFill>
                  <a:srgbClr val="92D050"/>
                </a:solidFill>
              </a:rPr>
              <a:t>仅占用一份内存</a:t>
            </a:r>
            <a:r>
              <a:rPr lang="zh-CN" altLang="en-US" sz="1400" b="1">
                <a:solidFill>
                  <a:schemeClr val="bg1"/>
                </a:solidFill>
              </a:rPr>
              <a:t>，</a:t>
            </a:r>
            <a:r>
              <a:rPr lang="zh-CN" altLang="en-US" sz="1400" b="1">
                <a:solidFill>
                  <a:srgbClr val="92D050"/>
                </a:solidFill>
              </a:rPr>
              <a:t>更加节省内存空间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520" y="1059582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b="1">
                <a:solidFill>
                  <a:schemeClr val="bg1"/>
                </a:solidFill>
              </a:rPr>
              <a:t>类属性</a:t>
            </a:r>
            <a:r>
              <a:rPr lang="zh-CN" altLang="en-US" b="1">
                <a:solidFill>
                  <a:srgbClr val="FFFF00"/>
                </a:solidFill>
              </a:rPr>
              <a:t>只能通过类对象修改</a:t>
            </a:r>
            <a:r>
              <a:rPr lang="zh-CN" altLang="en-US" b="1">
                <a:solidFill>
                  <a:schemeClr val="bg1"/>
                </a:solidFill>
              </a:rPr>
              <a:t>，不能通过实例对象修改，如果通过实例对象修改类属性，虽然语法没有报错，但是并没有修改类对象，而是创建了一个实例属性。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9167" y="627534"/>
            <a:ext cx="3209925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0138" y="566337"/>
            <a:ext cx="6819900" cy="4438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520" y="1059582"/>
            <a:ext cx="1944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b="1">
                <a:solidFill>
                  <a:schemeClr val="bg1"/>
                </a:solidFill>
              </a:rPr>
              <a:t>类属性</a:t>
            </a:r>
            <a:r>
              <a:rPr lang="zh-CN" altLang="en-US" b="1">
                <a:solidFill>
                  <a:srgbClr val="FFFF00"/>
                </a:solidFill>
              </a:rPr>
              <a:t>只能通过类对象修改</a:t>
            </a:r>
            <a:r>
              <a:rPr lang="zh-CN" altLang="en-US" b="1">
                <a:solidFill>
                  <a:schemeClr val="bg1"/>
                </a:solidFill>
              </a:rPr>
              <a:t>，不能通过实例对象修改，如果通过实例对象修改类属性，虽然语法没有报错，但是并没有修改类对象，而是创建了一个实例属性。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.find(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find()</a:t>
            </a:r>
            <a:r>
              <a:rPr lang="zh-CN" altLang="en-US" sz="1200" b="1">
                <a:solidFill>
                  <a:schemeClr val="bg1"/>
                </a:solidFill>
              </a:rPr>
              <a:t>：查询某个</a:t>
            </a:r>
            <a:r>
              <a:rPr lang="zh-CN" altLang="en-US" sz="1200" b="1">
                <a:solidFill>
                  <a:srgbClr val="FF0000"/>
                </a:solidFill>
              </a:rPr>
              <a:t>子串</a:t>
            </a:r>
            <a:r>
              <a:rPr lang="zh-CN" altLang="en-US" sz="1200" b="1">
                <a:solidFill>
                  <a:schemeClr val="bg1"/>
                </a:solidFill>
              </a:rPr>
              <a:t>是否包含在这个字符串中，如果在</a:t>
            </a:r>
            <a:r>
              <a:rPr lang="zh-CN" altLang="en-US" sz="1200" b="1">
                <a:solidFill>
                  <a:srgbClr val="FFFF00"/>
                </a:solidFill>
              </a:rPr>
              <a:t>返回这个子串开始的位置下标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zh-CN" altLang="en-US" sz="1200" b="1">
                <a:solidFill>
                  <a:srgbClr val="FFFF00"/>
                </a:solidFill>
              </a:rPr>
              <a:t>否则则返回</a:t>
            </a:r>
            <a:r>
              <a:rPr lang="en-US" altLang="zh-CN" sz="1200" b="1">
                <a:solidFill>
                  <a:srgbClr val="FFFF00"/>
                </a:solidFill>
              </a:rPr>
              <a:t>-1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-1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3588" y="3579862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思考：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find()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是从左向右查询，从右向左怎么办？</a:t>
            </a:r>
            <a:r>
              <a:rPr lang="en-US" altLang="zh-CN" sz="1200" b="1">
                <a:solidFill>
                  <a:srgbClr val="FF0000"/>
                </a:solidFill>
              </a:rPr>
              <a:t>rfind()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411510"/>
            <a:ext cx="8496944" cy="38472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spc="5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类的方法</a:t>
            </a:r>
            <a:r>
              <a:rPr lang="zh-CN" altLang="en-U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按照调用方式可以分为</a:t>
            </a:r>
            <a:r>
              <a:rPr lang="en-US" altLang="zh-CN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  <a:r>
              <a:rPr lang="zh-CN" altLang="en-U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种：</a:t>
            </a:r>
            <a:endParaRPr lang="en-US" altLang="zh-CN" sz="4000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实例方法</a:t>
            </a:r>
            <a:endParaRPr lang="en-US" altLang="zh-CN" sz="36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类方法</a:t>
            </a:r>
            <a:endParaRPr lang="en-US" altLang="zh-CN" sz="36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静态方法</a:t>
            </a:r>
            <a:endParaRPr lang="en-US" altLang="zh-CN" sz="3600" b="1" spc="5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altLang="zh-CN" sz="3600" b="1" spc="5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：只能通过实例对象调用，不能通过类进行调用，定义时使用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关键字，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代表实例对象本身。</a:t>
            </a:r>
            <a:endParaRPr lang="en-US" altLang="zh-CN" sz="1200" b="1" spc="5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：可以被类调用，也可被实例对象调用，实例调用可以给类增加属性，类的属性修改需要通过类进行修改，类方法需要使用关键字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cls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，定义时需要在函数前加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@classmethod</a:t>
            </a:r>
            <a:endParaRPr lang="en-US" altLang="zh-CN" sz="1200" b="1" spc="5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：可以使用实例对象调用，也可以使用类进行调用，他的特点是没有参数限制，定义时需要在函数前加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@staticmethod</a:t>
            </a:r>
            <a:endParaRPr lang="en-US" altLang="zh-CN" sz="1200" b="1" spc="5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788" y="627534"/>
            <a:ext cx="8280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类方法特点：需要用装饰器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@classmethod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来标识其为类方法，对于类方法，第一个参数必需是类对象。一般以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cls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作为第一个参数。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使用场景：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）当方法中 需要使用类对象（如访问私有类属性等）时，定义类方法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类方法一般和类属性配合使用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968" y="1960780"/>
            <a:ext cx="4846414" cy="318272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540" y="1203598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需要通过装饰器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@staticmethod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来进行修饰，静态方法既不需要传递类对象也不需要传递实例对象（形参没有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self/cls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 也能够通过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实例对象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类对象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去访问。 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使用场景：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）当方法中 既不需要使用实例对象（如实例对象，实例属性），也不需要使用类对象（如类属性、类方法、创建实例等）时，定义静态方法。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）取消不需要的参数传递，有利于 减少不必要的内存占用和性能消耗。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487" y="823912"/>
            <a:ext cx="5915025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540" y="69954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静态属性：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@property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作用：把类的函数属性，封装成类似数据属性，再调用函数时，必须不带（）执行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0596" y="1603708"/>
            <a:ext cx="598170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2816797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异常处理和存储数据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2964" y="0"/>
            <a:ext cx="591807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699542"/>
            <a:ext cx="7162800" cy="3619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848" y="1036764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异常的写法：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except: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如果出现异常执行的代码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1880" y="540886"/>
            <a:ext cx="5295900" cy="3819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1520" y="1203598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返回异常的原因：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6695" y="346552"/>
            <a:ext cx="5505450" cy="3848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index()</a:t>
            </a:r>
            <a:r>
              <a:rPr lang="zh-CN" altLang="en-US" sz="1200" b="1">
                <a:solidFill>
                  <a:schemeClr val="bg1"/>
                </a:solidFill>
              </a:rPr>
              <a:t>：查询某个</a:t>
            </a:r>
            <a:r>
              <a:rPr lang="zh-CN" altLang="en-US" sz="1200" b="1">
                <a:solidFill>
                  <a:srgbClr val="FF0000"/>
                </a:solidFill>
              </a:rPr>
              <a:t>子串</a:t>
            </a:r>
            <a:r>
              <a:rPr lang="zh-CN" altLang="en-US" sz="1200" b="1">
                <a:solidFill>
                  <a:schemeClr val="bg1"/>
                </a:solidFill>
              </a:rPr>
              <a:t>是否包含在这个字符串中，如果在</a:t>
            </a:r>
            <a:r>
              <a:rPr lang="zh-CN" altLang="en-US" sz="1200" b="1">
                <a:solidFill>
                  <a:srgbClr val="FFFF00"/>
                </a:solidFill>
              </a:rPr>
              <a:t>返回这个子串开始的位置下标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zh-CN" altLang="en-US" sz="1200" b="1">
                <a:solidFill>
                  <a:srgbClr val="FFFF00"/>
                </a:solidFill>
              </a:rPr>
              <a:t>否则报错。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.index(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:</a:t>
            </a:r>
            <a:r>
              <a:rPr lang="zh-CN" altLang="en-US" sz="1200" b="1">
                <a:solidFill>
                  <a:srgbClr val="FF0000"/>
                </a:solidFill>
              </a:rPr>
              <a:t>你错了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3588" y="3579862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思考：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index()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是从左向右查询，从右向右怎么办？</a:t>
            </a:r>
            <a:r>
              <a:rPr lang="en-US" altLang="zh-CN" sz="1200" b="1">
                <a:solidFill>
                  <a:srgbClr val="FF0000"/>
                </a:solidFill>
              </a:rPr>
              <a:t>rindex()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1520" y="1203598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捕获指定异常：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88024" y="1995686"/>
            <a:ext cx="373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没必要写</a:t>
            </a:r>
            <a:r>
              <a:rPr lang="en-US" altLang="zh-CN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</a:t>
            </a:r>
            <a:endParaRPr lang="zh-CN" altLang="en-US" sz="5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4459" y="1275606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多个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指定异常：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(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2…):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6016" y="1275606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多个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指定异常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并返回错误类型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(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2…)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1406" y="0"/>
            <a:ext cx="6153150" cy="4819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785" y="2132826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else</a:t>
            </a:r>
            <a:r>
              <a:rPr lang="zh-CN" altLang="en-US" sz="1200" b="1">
                <a:solidFill>
                  <a:schemeClr val="bg1"/>
                </a:solidFill>
              </a:rPr>
              <a:t>表示如果没有异常要执行的代码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1560" y="1059582"/>
            <a:ext cx="360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FF00"/>
                </a:solidFill>
              </a:rPr>
              <a:t>finally</a:t>
            </a:r>
            <a:r>
              <a:rPr lang="zh-CN" altLang="en-US" sz="1600" b="1">
                <a:solidFill>
                  <a:schemeClr val="bg1"/>
                </a:solidFill>
              </a:rPr>
              <a:t>表示：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无论是否异常都要执行的代码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例如：关闭文件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808" y="1935945"/>
            <a:ext cx="5476875" cy="23336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9512" y="771550"/>
            <a:ext cx="360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with</a:t>
            </a:r>
            <a:r>
              <a:rPr lang="zh-CN" altLang="en-US" sz="1600" b="1">
                <a:solidFill>
                  <a:schemeClr val="bg1"/>
                </a:solidFill>
              </a:rPr>
              <a:t>语句：打开文件不用手动关闭，但要注意缩进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1491631"/>
            <a:ext cx="3995935" cy="27190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236" y="1639"/>
            <a:ext cx="4788818" cy="2507754"/>
          </a:xfrm>
          <a:prstGeom prst="rect">
            <a:avLst/>
          </a:prstGeom>
        </p:spPr>
      </p:pic>
      <p:sp>
        <p:nvSpPr>
          <p:cNvPr id="7" name="箭头: 虚尾 6"/>
          <p:cNvSpPr/>
          <p:nvPr/>
        </p:nvSpPr>
        <p:spPr>
          <a:xfrm>
            <a:off x="3784179" y="2139702"/>
            <a:ext cx="557057" cy="369691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1236" y="3003798"/>
            <a:ext cx="4623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语法：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with </a:t>
            </a:r>
            <a:r>
              <a:rPr lang="zh-CN" altLang="en-US" sz="1600" b="1">
                <a:solidFill>
                  <a:schemeClr val="bg1"/>
                </a:solidFill>
              </a:rPr>
              <a:t>表达式 </a:t>
            </a:r>
            <a:r>
              <a:rPr lang="en-US" altLang="zh-CN" sz="1600" b="1">
                <a:solidFill>
                  <a:schemeClr val="bg1"/>
                </a:solidFill>
              </a:rPr>
              <a:t>as </a:t>
            </a:r>
            <a:r>
              <a:rPr lang="zh-CN" altLang="en-US" sz="1600" b="1">
                <a:solidFill>
                  <a:schemeClr val="bg1"/>
                </a:solidFill>
              </a:rPr>
              <a:t>变量：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</a:rPr>
              <a:t>代码块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9512" y="771550"/>
            <a:ext cx="360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异常传递    </a:t>
            </a:r>
            <a:r>
              <a:rPr lang="en-US" altLang="zh-CN" sz="1600" b="1">
                <a:solidFill>
                  <a:schemeClr val="bg1"/>
                </a:solidFill>
              </a:rPr>
              <a:t>【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了解即可</a:t>
            </a:r>
            <a:r>
              <a:rPr lang="en-US" altLang="zh-CN" sz="1600" b="1">
                <a:solidFill>
                  <a:schemeClr val="bg1"/>
                </a:solidFill>
              </a:rPr>
              <a:t>】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6564" y="267494"/>
            <a:ext cx="5810250" cy="4514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512" y="1645108"/>
            <a:ext cx="288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、尝试只读方式打开文件，如果文件存在则读文件的内容，否则提示用户文件不存在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、读取内容要求：尝试循环读取内容，读取过程中如果检测到用户意外终止程序，则</a:t>
            </a:r>
            <a:r>
              <a:rPr lang="en-US" altLang="zh-CN" sz="1000" b="1">
                <a:solidFill>
                  <a:schemeClr val="bg1"/>
                </a:solidFill>
              </a:rPr>
              <a:t>except</a:t>
            </a:r>
            <a:r>
              <a:rPr lang="zh-CN" altLang="en-US" sz="1000" b="1">
                <a:solidFill>
                  <a:schemeClr val="bg1"/>
                </a:solidFill>
              </a:rPr>
              <a:t>捕获异常并提示用户。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9512" y="771550"/>
            <a:ext cx="360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自定义异常： </a:t>
            </a:r>
            <a:r>
              <a:rPr lang="en-US" altLang="zh-CN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raise 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异常类对象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520" y="1275606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作用：将不满足程序逻辑的情况，反馈给用户，就是用来报错，不是语法错误，而是不满足程序逻辑要求的错误。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例如：输入密码长度不符合要求，很多网站都要求不能低于</a:t>
            </a:r>
            <a:r>
              <a:rPr lang="en-US" altLang="zh-CN" sz="1200" b="1">
                <a:solidFill>
                  <a:schemeClr val="bg1"/>
                </a:solidFill>
              </a:rPr>
              <a:t>8</a:t>
            </a:r>
            <a:r>
              <a:rPr lang="zh-CN" altLang="en-US" sz="1200" b="1">
                <a:solidFill>
                  <a:schemeClr val="bg1"/>
                </a:solidFill>
              </a:rPr>
              <a:t>位，要求大小写字母，要求有特殊字符等。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24561"/>
            <a:ext cx="303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自定义异常： </a:t>
            </a:r>
            <a:r>
              <a:rPr lang="en-US" altLang="zh-CN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raise 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异常类对象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0415" y="538634"/>
            <a:ext cx="6509403" cy="46048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1600" y="1203598"/>
            <a:ext cx="8640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我老师那节课很多弹幕都在问，我为什么要给自己制告一个异常！我现在由我这个科代表来解释一下。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24561"/>
            <a:ext cx="303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异常的总结：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3" y="553814"/>
            <a:ext cx="2915669" cy="25219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9" y="2427734"/>
            <a:ext cx="2915669" cy="2248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5" y="293838"/>
            <a:ext cx="2915669" cy="3671989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520" y="699542"/>
            <a:ext cx="864096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很多程序都要求用户输入某种信息，程序都把用户提供的信息存储到列表和字典等数据结构中。我们想让这种数据被大多数编程语言所识别，可以使用</a:t>
            </a:r>
            <a:r>
              <a:rPr lang="zh-CN" altLang="en-US" sz="1600" b="1">
                <a:solidFill>
                  <a:srgbClr val="FFFF00"/>
                </a:solidFill>
              </a:rPr>
              <a:t>模块</a:t>
            </a:r>
            <a:r>
              <a:rPr lang="en-US" altLang="zh-CN" sz="1600" b="1">
                <a:solidFill>
                  <a:srgbClr val="FFFF00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来存储数据。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模块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(1) </a:t>
            </a:r>
            <a:r>
              <a:rPr lang="en-US" altLang="zh-CN" sz="1600" b="1">
                <a:solidFill>
                  <a:srgbClr val="FFFF00"/>
                </a:solidFill>
              </a:rPr>
              <a:t>json.dump(</a:t>
            </a:r>
            <a:r>
              <a:rPr lang="zh-CN" altLang="en-US" sz="1600" b="1">
                <a:solidFill>
                  <a:srgbClr val="FFFF00"/>
                </a:solidFill>
              </a:rPr>
              <a:t>要存储的数据，用于存储数据的文件对象</a:t>
            </a:r>
            <a:r>
              <a:rPr lang="en-US" altLang="zh-CN" sz="1600" b="1">
                <a:solidFill>
                  <a:srgbClr val="FFFF00"/>
                </a:solidFill>
              </a:rPr>
              <a:t> )  </a:t>
            </a:r>
            <a:r>
              <a:rPr lang="zh-CN" altLang="en-US" sz="1600" b="1">
                <a:solidFill>
                  <a:schemeClr val="bg1"/>
                </a:solidFill>
              </a:rPr>
              <a:t>存储数据到</a:t>
            </a:r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格式的文件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(2) </a:t>
            </a:r>
            <a:r>
              <a:rPr lang="en-US" altLang="zh-CN" sz="1600" b="1">
                <a:solidFill>
                  <a:srgbClr val="FFFF00"/>
                </a:solidFill>
              </a:rPr>
              <a:t>json.load(</a:t>
            </a:r>
            <a:r>
              <a:rPr lang="zh-CN" altLang="en-US" sz="1600" b="1">
                <a:solidFill>
                  <a:srgbClr val="FFFF00"/>
                </a:solidFill>
              </a:rPr>
              <a:t>用于存储数据的文件对象</a:t>
            </a:r>
            <a:r>
              <a:rPr lang="en-US" altLang="zh-CN" sz="1600" b="1">
                <a:solidFill>
                  <a:srgbClr val="FFFF00"/>
                </a:solidFill>
              </a:rPr>
              <a:t> )  </a:t>
            </a:r>
            <a:r>
              <a:rPr lang="zh-CN" altLang="en-US" sz="1600" b="1">
                <a:solidFill>
                  <a:schemeClr val="bg1"/>
                </a:solidFill>
              </a:rPr>
              <a:t>从</a:t>
            </a:r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格式的文件读取到内存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注：</a:t>
            </a:r>
            <a:r>
              <a:rPr lang="en-US" altLang="zh-CN" sz="1100" b="1">
                <a:solidFill>
                  <a:schemeClr val="bg1"/>
                </a:solidFill>
              </a:rPr>
              <a:t>JSON</a:t>
            </a:r>
            <a:r>
              <a:rPr lang="zh-CN" altLang="en-US" sz="1100" b="1">
                <a:solidFill>
                  <a:schemeClr val="bg1"/>
                </a:solidFill>
              </a:rPr>
              <a:t>格式最初是</a:t>
            </a:r>
            <a:r>
              <a:rPr lang="en-US" altLang="zh-CN" sz="1100" b="1">
                <a:solidFill>
                  <a:schemeClr val="bg1"/>
                </a:solidFill>
              </a:rPr>
              <a:t>JavaScript</a:t>
            </a:r>
            <a:r>
              <a:rPr lang="zh-CN" altLang="en-US" sz="1100" b="1">
                <a:solidFill>
                  <a:schemeClr val="bg1"/>
                </a:solidFill>
              </a:rPr>
              <a:t>开发的，但随后成了一种常见格式，被包括</a:t>
            </a:r>
            <a:r>
              <a:rPr lang="en-US" altLang="zh-CN" sz="1100" b="1">
                <a:solidFill>
                  <a:schemeClr val="bg1"/>
                </a:solidFill>
              </a:rPr>
              <a:t>Python</a:t>
            </a:r>
            <a:r>
              <a:rPr lang="zh-CN" altLang="en-US" sz="1100" b="1">
                <a:solidFill>
                  <a:schemeClr val="bg1"/>
                </a:solidFill>
              </a:rPr>
              <a:t>在内的众多语言采用。</a:t>
            </a:r>
            <a:endParaRPr lang="en-US" altLang="zh-CN" sz="11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.count(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count()</a:t>
            </a:r>
            <a:r>
              <a:rPr lang="zh-CN" altLang="en-US" sz="1200" b="1">
                <a:solidFill>
                  <a:schemeClr val="bg1"/>
                </a:solidFill>
              </a:rPr>
              <a:t>：返回某个</a:t>
            </a:r>
            <a:r>
              <a:rPr lang="zh-CN" altLang="en-US" sz="1200" b="1">
                <a:solidFill>
                  <a:srgbClr val="FF0000"/>
                </a:solidFill>
              </a:rPr>
              <a:t>子串</a:t>
            </a:r>
            <a:r>
              <a:rPr lang="zh-CN" altLang="en-US" sz="1200" b="1">
                <a:solidFill>
                  <a:schemeClr val="bg1"/>
                </a:solidFill>
              </a:rPr>
              <a:t>在字符串中</a:t>
            </a:r>
            <a:r>
              <a:rPr lang="zh-CN" altLang="en-US" sz="1200" b="1">
                <a:solidFill>
                  <a:srgbClr val="FF0000"/>
                </a:solidFill>
              </a:rPr>
              <a:t>出现的次数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:0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175" y="1203598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json.dump( )</a:t>
            </a:r>
            <a:r>
              <a:rPr lang="zh-CN" altLang="en-US" sz="1400" b="1">
                <a:solidFill>
                  <a:schemeClr val="bg1"/>
                </a:solidFill>
              </a:rPr>
              <a:t>来存储数字列表：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539" y="1923678"/>
            <a:ext cx="3228975" cy="17430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6016" y="185033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json.load( )</a:t>
            </a:r>
            <a:r>
              <a:rPr lang="zh-CN" altLang="en-US" sz="1400" b="1">
                <a:solidFill>
                  <a:schemeClr val="bg1"/>
                </a:solidFill>
              </a:rPr>
              <a:t>将这个列表读取到内存：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774" y="933078"/>
            <a:ext cx="3390900" cy="2733675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7829" y="106035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我们先来存储用户输入的名字：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637" y="1563638"/>
            <a:ext cx="80867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771550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现在，再写一个程序，向已经存储了名字的用户发出问候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704" y="1563638"/>
            <a:ext cx="4210050" cy="2219325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404664" y="49280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把刚才的两个程序合并起来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00586"/>
            <a:ext cx="5226329" cy="4310128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275856" y="1139140"/>
            <a:ext cx="1950473" cy="107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13970" y="696041"/>
            <a:ext cx="3770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我们尝试打开一个文件名为</a:t>
            </a:r>
            <a:r>
              <a:rPr lang="en-US" altLang="zh-CN" sz="1200" b="1">
                <a:solidFill>
                  <a:schemeClr val="bg1"/>
                </a:solidFill>
              </a:rPr>
              <a:t>username.json</a:t>
            </a:r>
            <a:r>
              <a:rPr lang="zh-CN" altLang="en-US" sz="1200" b="1">
                <a:solidFill>
                  <a:schemeClr val="bg1"/>
                </a:solidFill>
              </a:rPr>
              <a:t>的文件，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如果有这个文件，我们就将其用户名读取到内存中，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再执行下方</a:t>
            </a:r>
            <a:r>
              <a:rPr lang="en-US" altLang="zh-CN" sz="1200" b="1">
                <a:solidFill>
                  <a:schemeClr val="bg1"/>
                </a:solidFill>
              </a:rPr>
              <a:t>else</a:t>
            </a:r>
            <a:r>
              <a:rPr lang="zh-CN" altLang="en-US" sz="1200" b="1">
                <a:solidFill>
                  <a:schemeClr val="bg1"/>
                </a:solidFill>
              </a:rPr>
              <a:t>代码块。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428400" y="2539290"/>
            <a:ext cx="1950473" cy="107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13970" y="2214664"/>
            <a:ext cx="4078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用户首次运行这个程序时，文件</a:t>
            </a:r>
            <a:r>
              <a:rPr lang="en-US" altLang="zh-CN" sz="1200" b="1">
                <a:solidFill>
                  <a:schemeClr val="bg1"/>
                </a:solidFill>
              </a:rPr>
              <a:t>username.json</a:t>
            </a:r>
            <a:r>
              <a:rPr lang="zh-CN" altLang="en-US" sz="1200" b="1">
                <a:solidFill>
                  <a:schemeClr val="bg1"/>
                </a:solidFill>
              </a:rPr>
              <a:t>不存在，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将引发异常，引发的是</a:t>
            </a:r>
            <a:r>
              <a:rPr lang="en-US" altLang="zh-CN" sz="1200" b="1">
                <a:solidFill>
                  <a:schemeClr val="bg1"/>
                </a:solidFill>
              </a:rPr>
              <a:t>FileNotFoundError</a:t>
            </a:r>
            <a:r>
              <a:rPr lang="zh-CN" altLang="en-US" sz="1200" b="1">
                <a:solidFill>
                  <a:schemeClr val="bg1"/>
                </a:solidFill>
              </a:rPr>
              <a:t>异常，但是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我用</a:t>
            </a:r>
            <a:r>
              <a:rPr lang="en-US" altLang="zh-CN" sz="1200" b="1">
                <a:solidFill>
                  <a:schemeClr val="bg1"/>
                </a:solidFill>
              </a:rPr>
              <a:t>Exception</a:t>
            </a:r>
            <a:r>
              <a:rPr lang="zh-CN" altLang="en-US" sz="1200" b="1">
                <a:solidFill>
                  <a:schemeClr val="bg1"/>
                </a:solidFill>
              </a:rPr>
              <a:t>意思是只要出错就执行下面代码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让用户输入用户名，再用</a:t>
            </a:r>
            <a:r>
              <a:rPr lang="en-US" altLang="zh-CN" sz="1200" b="1">
                <a:solidFill>
                  <a:schemeClr val="bg1"/>
                </a:solidFill>
              </a:rPr>
              <a:t>json.dump</a:t>
            </a:r>
            <a:r>
              <a:rPr lang="zh-CN" altLang="en-US" sz="1200" b="1">
                <a:solidFill>
                  <a:schemeClr val="bg1"/>
                </a:solidFill>
              </a:rPr>
              <a:t>存储用户名并打印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23478"/>
            <a:ext cx="8568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重构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重构：将每一个功能放到一个单独的函数里</a:t>
            </a:r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现在我们知道这个概念就可以了，别人说重构的时候你知道是怎么一回事，这个知识以后我们在进阶或高级篇的实例中再去讲吧。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1854995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模块和包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3355" y="51470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33355" y="390024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中，每个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文件都可以作为一个模块，模块的名字就是文件的名字，也就是说自定义模块名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必需要符合标识符命名规则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定义模块：                                                                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新建一个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文件，命名‘字符连接’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67" y="1717526"/>
            <a:ext cx="3788729" cy="13681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27984" y="85785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导入模块：</a:t>
            </a:r>
            <a:endParaRPr lang="zh-CN" altLang="en-US" sz="14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03598"/>
            <a:ext cx="3707904" cy="20591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1" y="3805792"/>
            <a:ext cx="6762750" cy="1304925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659" y="92700"/>
            <a:ext cx="784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为什么要写：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31640" y="77311"/>
            <a:ext cx="2951449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 Medium"/>
              </a:rPr>
              <a:t>if __name__ == '__main__'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59" y="1131590"/>
            <a:ext cx="4181613" cy="31689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306" y="1131590"/>
            <a:ext cx="4467225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987574"/>
            <a:ext cx="82912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模块：就是一个</a:t>
            </a:r>
            <a:r>
              <a:rPr lang="en-US" altLang="zh-CN" sz="2000" b="1">
                <a:solidFill>
                  <a:schemeClr val="bg1"/>
                </a:solidFill>
              </a:rPr>
              <a:t>Python</a:t>
            </a:r>
            <a:r>
              <a:rPr lang="zh-CN" altLang="en-US" sz="2000" b="1">
                <a:solidFill>
                  <a:schemeClr val="bg1"/>
                </a:solidFill>
              </a:rPr>
              <a:t>文件，以</a:t>
            </a:r>
            <a:r>
              <a:rPr lang="en-US" altLang="zh-CN" sz="2000" b="1">
                <a:solidFill>
                  <a:schemeClr val="bg1"/>
                </a:solidFill>
              </a:rPr>
              <a:t>.py</a:t>
            </a:r>
            <a:r>
              <a:rPr lang="zh-CN" altLang="en-US" sz="2000" b="1">
                <a:solidFill>
                  <a:schemeClr val="bg1"/>
                </a:solidFill>
              </a:rPr>
              <a:t>做后缀名，是一些高手们写好的程序，里面包含了对象定义和语句。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我们使用</a:t>
            </a:r>
            <a:r>
              <a:rPr lang="en-US" altLang="zh-CN" sz="2000" b="1">
                <a:solidFill>
                  <a:schemeClr val="bg1"/>
                </a:solidFill>
              </a:rPr>
              <a:t>import</a:t>
            </a:r>
            <a:r>
              <a:rPr lang="zh-CN" altLang="en-US" sz="2000" b="1">
                <a:solidFill>
                  <a:schemeClr val="bg1"/>
                </a:solidFill>
              </a:rPr>
              <a:t>导入模块就是使用人家编写好的程序。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457200" y="699542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1547664" y="1196752"/>
            <a:ext cx="3744416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虽然可以写成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但是不推荐，建议写成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……….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标题 4"/>
          <p:cNvSpPr txBox="1"/>
          <p:nvPr/>
        </p:nvSpPr>
        <p:spPr>
          <a:xfrm>
            <a:off x="5292080" y="1205727"/>
            <a:ext cx="3744416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调用功能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976" y="2909073"/>
            <a:ext cx="38100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蓝眼睛的猫咪_x26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5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8302" y="3147814"/>
            <a:ext cx="5076325" cy="64633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sz="3600"/>
              <a:t>人生苦短，我用</a:t>
            </a:r>
            <a:r>
              <a:rPr lang="en-US" altLang="zh-CN" sz="3600"/>
              <a:t>Python</a:t>
            </a:r>
            <a:endParaRPr lang="zh-CN" altLang="en-US" sz="3600"/>
          </a:p>
        </p:txBody>
      </p:sp>
      <p:sp>
        <p:nvSpPr>
          <p:cNvPr id="4" name="文本框 3"/>
          <p:cNvSpPr txBox="1"/>
          <p:nvPr/>
        </p:nvSpPr>
        <p:spPr>
          <a:xfrm>
            <a:off x="395536" y="397421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主讲：孙兴华</a:t>
            </a:r>
            <a:endParaRPr lang="zh-CN" altLang="en-US" sz="16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5576" y="483518"/>
            <a:ext cx="66247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可变类型：列表、字典、集合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不可变类型：整型、浮点型、字符串、元组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所谓可变与不可变：数据能直接进行修改就是可变，否则就是不可变。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科学解释：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可变类型：当变量值改变，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内存地址不变。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不可变类型：当变量值改变，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内存地址就改变了。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id(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可以查询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323528" y="712165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323528" y="1221999"/>
            <a:ext cx="4896544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3…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8024" y="2709589"/>
            <a:ext cx="3695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323528" y="712165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323528" y="1221999"/>
            <a:ext cx="4896544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*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导入模块中所有的功能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9912" y="2095500"/>
            <a:ext cx="29718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定义别名：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模块定义别名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别名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功能定义别名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别名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形 4" descr="吐舌头表情，实心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14800" y="314350"/>
            <a:ext cx="961256" cy="9612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76056" y="77155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这就是为我准备的！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651870"/>
            <a:ext cx="5076825" cy="1085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313" y="1989504"/>
            <a:ext cx="3800475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6" y="12095"/>
            <a:ext cx="77724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模块定位顺序</a:t>
            </a:r>
            <a:endParaRPr lang="zh-CN" altLang="en-US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、当前目录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、如果不在当前目录，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则搜索在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shell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Pythonpath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下每个目录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、如果都找不到，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会查看默认路径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自己的文件名不要和已有模块名重复，否则导致模块功能无法使用</a:t>
            </a:r>
            <a:endParaRPr lang="en-US" altLang="zh-CN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 </a:t>
            </a:r>
            <a:r>
              <a:rPr lang="en-US" altLang="zh-CN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zh-CN" altLang="en-US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的时候，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如果功能名字重复，调用到的是最后定义或导入的功能。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2355726"/>
            <a:ext cx="7776864" cy="1800200"/>
          </a:xfrm>
          <a:prstGeom prst="rect">
            <a:avLst/>
          </a:prstGeom>
          <a:noFill/>
          <a:ln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重复名字的问题</a:t>
            </a:r>
            <a:endParaRPr lang="zh-CN" altLang="en-US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、不同模块之间功能名重复没关系，因为使用的时候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、但是模块名有一种特殊情况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所以命名时要多加小心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因为变量可以覆盖模块功能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语言中，数据是通过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引用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传递的。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888" y="1275606"/>
            <a:ext cx="2857500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  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简称</a:t>
            </a:r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</a:t>
            </a:r>
            <a:endParaRPr lang="zh-CN" altLang="en-US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528" y="699542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如果一个模块文件中有</a:t>
            </a:r>
            <a:r>
              <a:rPr lang="en-US" altLang="zh-CN" sz="1400" b="1">
                <a:solidFill>
                  <a:schemeClr val="bg1"/>
                </a:solidFill>
              </a:rPr>
              <a:t>__all__</a:t>
            </a:r>
            <a:r>
              <a:rPr lang="zh-CN" altLang="en-US" sz="1400" b="1">
                <a:solidFill>
                  <a:schemeClr val="bg1"/>
                </a:solidFill>
              </a:rPr>
              <a:t>变量，当使用 </a:t>
            </a:r>
            <a:r>
              <a:rPr lang="en-US" altLang="zh-CN" sz="1400" b="1">
                <a:solidFill>
                  <a:schemeClr val="bg1"/>
                </a:solidFill>
              </a:rPr>
              <a:t>from xxx import * </a:t>
            </a:r>
            <a:r>
              <a:rPr lang="zh-CN" altLang="en-US" sz="1400" b="1">
                <a:solidFill>
                  <a:schemeClr val="bg1"/>
                </a:solidFill>
              </a:rPr>
              <a:t>导入时只能导入这个列表中的元素。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1703065"/>
            <a:ext cx="3690228" cy="1737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47862"/>
            <a:ext cx="2867025" cy="1247775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209281"/>
            <a:ext cx="194421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</a:t>
            </a:r>
            <a:endParaRPr lang="zh-CN" altLang="en-US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3158" y="62753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包：将有联系的模块组织在一起，即放到同一个文件夹下，并且在这个文件夹创建一个名字为</a:t>
            </a:r>
            <a:r>
              <a:rPr lang="en-US" altLang="zh-CN" sz="2400" b="1">
                <a:solidFill>
                  <a:schemeClr val="bg1"/>
                </a:solidFill>
              </a:rPr>
              <a:t>__init__.py</a:t>
            </a:r>
            <a:r>
              <a:rPr lang="zh-CN" altLang="en-US" sz="2400" b="1">
                <a:solidFill>
                  <a:schemeClr val="bg1"/>
                </a:solidFill>
              </a:rPr>
              <a:t>，那么这个文件夹就称之为包。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【New】-【Python Package】- </a:t>
            </a:r>
            <a:r>
              <a:rPr lang="zh-CN" altLang="en-US" sz="2400" b="1">
                <a:solidFill>
                  <a:schemeClr val="bg1"/>
                </a:solidFill>
              </a:rPr>
              <a:t>输入包名 </a:t>
            </a:r>
            <a:r>
              <a:rPr lang="en-US" altLang="zh-CN" sz="2400" b="1">
                <a:solidFill>
                  <a:schemeClr val="bg1"/>
                </a:solidFill>
              </a:rPr>
              <a:t>- 【ok】- </a:t>
            </a:r>
            <a:r>
              <a:rPr lang="zh-CN" altLang="en-US" sz="2400" b="1">
                <a:solidFill>
                  <a:schemeClr val="bg1"/>
                </a:solidFill>
              </a:rPr>
              <a:t>新建功能模块（有联系的模块）。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注意：新建包后，包内会自动创建</a:t>
            </a:r>
            <a:r>
              <a:rPr lang="en-US" altLang="zh-CN" sz="2400" b="1">
                <a:solidFill>
                  <a:schemeClr val="bg1"/>
                </a:solidFill>
              </a:rPr>
              <a:t>__init__.py</a:t>
            </a:r>
            <a:r>
              <a:rPr lang="zh-CN" altLang="en-US" sz="2400" b="1">
                <a:solidFill>
                  <a:schemeClr val="bg1"/>
                </a:solidFill>
              </a:rPr>
              <a:t>，这个文件控制着包的导入行为。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209281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制作包</a:t>
            </a:r>
            <a:endParaRPr lang="zh-CN" altLang="en-US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771550"/>
            <a:ext cx="5184576" cy="14007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3075806"/>
            <a:ext cx="4995267" cy="1507318"/>
          </a:xfrm>
          <a:prstGeom prst="rect">
            <a:avLst/>
          </a:prstGeom>
        </p:spPr>
      </p:pic>
      <p:sp>
        <p:nvSpPr>
          <p:cNvPr id="5" name="标题 4"/>
          <p:cNvSpPr txBox="1"/>
          <p:nvPr/>
        </p:nvSpPr>
        <p:spPr>
          <a:xfrm>
            <a:off x="3418756" y="2468504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新建模块（就是新建文件）</a:t>
            </a:r>
            <a:endParaRPr lang="zh-CN" altLang="en-US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209281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制作包</a:t>
            </a:r>
            <a:endParaRPr lang="zh-CN" altLang="en-US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544" y="69954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体验：</a:t>
            </a:r>
            <a:endParaRPr lang="en-US" altLang="zh-CN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1</a:t>
            </a:r>
            <a:r>
              <a:rPr lang="zh-CN" altLang="en-US" sz="2000" b="1">
                <a:solidFill>
                  <a:schemeClr val="bg1"/>
                </a:solidFill>
              </a:rPr>
              <a:t>、新建包：</a:t>
            </a:r>
            <a:r>
              <a:rPr lang="en-US" altLang="zh-CN" sz="2000" b="1">
                <a:solidFill>
                  <a:schemeClr val="bg1"/>
                </a:solidFill>
              </a:rPr>
              <a:t>LV</a:t>
            </a:r>
            <a:endParaRPr lang="en-US" altLang="zh-CN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2</a:t>
            </a:r>
            <a:r>
              <a:rPr lang="zh-CN" altLang="en-US" sz="2000" b="1">
                <a:solidFill>
                  <a:schemeClr val="bg1"/>
                </a:solidFill>
              </a:rPr>
              <a:t>、新建包内模块：</a:t>
            </a:r>
            <a:r>
              <a:rPr lang="en-US" altLang="zh-CN" sz="2000" b="1">
                <a:solidFill>
                  <a:schemeClr val="bg1"/>
                </a:solidFill>
              </a:rPr>
              <a:t>LV001 </a:t>
            </a:r>
            <a:r>
              <a:rPr lang="zh-CN" altLang="en-US" sz="2000" b="1">
                <a:solidFill>
                  <a:schemeClr val="bg1"/>
                </a:solidFill>
              </a:rPr>
              <a:t>和 </a:t>
            </a:r>
            <a:r>
              <a:rPr lang="en-US" altLang="zh-CN" sz="2000" b="1">
                <a:solidFill>
                  <a:schemeClr val="bg1"/>
                </a:solidFill>
              </a:rPr>
              <a:t>LV002</a:t>
            </a:r>
            <a:endParaRPr lang="en-US" altLang="zh-CN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3</a:t>
            </a:r>
            <a:r>
              <a:rPr lang="zh-CN" altLang="en-US" sz="2000" b="1">
                <a:solidFill>
                  <a:schemeClr val="bg1"/>
                </a:solidFill>
              </a:rPr>
              <a:t>、模块内代码如下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0" y="2737266"/>
            <a:ext cx="2867025" cy="110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529" y="2813466"/>
            <a:ext cx="277177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replace():</a:t>
            </a:r>
            <a:r>
              <a:rPr lang="zh-CN" altLang="en-US" sz="1400" b="1">
                <a:solidFill>
                  <a:schemeClr val="bg1"/>
                </a:solidFill>
              </a:rPr>
              <a:t>替换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.replace(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旧子串，新子串</a:t>
            </a:r>
            <a:r>
              <a:rPr lang="zh-CN" altLang="en-US" sz="1200" b="1">
                <a:solidFill>
                  <a:srgbClr val="92D050"/>
                </a:solidFill>
              </a:rPr>
              <a:t>，替换次数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3588" y="1347614"/>
            <a:ext cx="6516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注意：替换数次如果超过了子串的出现次数，就替换所有子串。省略替换次数就是全部替换。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8537" y="18104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你好，中国！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我们一起学习中国话！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中国加油！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737" y="2242495"/>
            <a:ext cx="7056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',2))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',10))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209281"/>
            <a:ext cx="41044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导入包有两种方法</a:t>
            </a:r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方法一：</a:t>
            </a:r>
            <a:endParaRPr lang="zh-CN" altLang="en-US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528" y="113159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import </a:t>
            </a:r>
            <a:r>
              <a:rPr lang="zh-CN" altLang="en-US" sz="2400" b="1">
                <a:solidFill>
                  <a:schemeClr val="bg1"/>
                </a:solidFill>
              </a:rPr>
              <a:t>包名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模块名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导入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包名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模块名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目标     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调用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例如：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import LV.LV001</a:t>
            </a:r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LV.LV001.lv1( )</a:t>
            </a:r>
            <a:endParaRPr lang="en-US" altLang="zh-CN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323528" y="209281"/>
            <a:ext cx="84249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导入包有两种方法</a:t>
            </a:r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方法二：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必须在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__init__.py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文件中添加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= [ ]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，控制允许导入的模块列表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528" y="113159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from </a:t>
            </a:r>
            <a:r>
              <a:rPr lang="zh-CN" altLang="en-US" sz="2400" b="1">
                <a:solidFill>
                  <a:schemeClr val="bg1"/>
                </a:solidFill>
              </a:rPr>
              <a:t>包名 </a:t>
            </a:r>
            <a:r>
              <a:rPr lang="en-US" altLang="zh-CN" sz="2400" b="1">
                <a:solidFill>
                  <a:schemeClr val="bg1"/>
                </a:solidFill>
              </a:rPr>
              <a:t>import *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导入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模块名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目标            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调用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例如：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from LV import *</a:t>
            </a:r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LV001.lv1( )</a:t>
            </a: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88024" y="321982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__init__.py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文件中就写一句话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= ['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365786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认识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94" y="767135"/>
            <a:ext cx="5486400" cy="9058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1688"/>
            <a:ext cx="5486400" cy="307657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5508104" y="1563638"/>
            <a:ext cx="504056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012160" y="113159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这里指定是</a:t>
            </a:r>
            <a:r>
              <a:rPr lang="en-US" altLang="zh-CN" sz="1600" b="1">
                <a:solidFill>
                  <a:schemeClr val="bg1"/>
                </a:solidFill>
              </a:rPr>
              <a:t>MySql</a:t>
            </a:r>
            <a:r>
              <a:rPr lang="zh-CN" altLang="en-US" sz="1600" b="1">
                <a:solidFill>
                  <a:schemeClr val="bg1"/>
                </a:solidFill>
              </a:rPr>
              <a:t>还是其它类型的数据库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5004048" y="4083918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012160" y="3914641"/>
            <a:ext cx="858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IP</a:t>
            </a:r>
            <a:r>
              <a:rPr lang="zh-CN" altLang="en-US" sz="1600" b="1">
                <a:solidFill>
                  <a:schemeClr val="bg1"/>
                </a:solidFill>
              </a:rPr>
              <a:t>地址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右大括号 11"/>
          <p:cNvSpPr/>
          <p:nvPr/>
        </p:nvSpPr>
        <p:spPr>
          <a:xfrm>
            <a:off x="5538466" y="2931790"/>
            <a:ext cx="252028" cy="648052"/>
          </a:xfrm>
          <a:prstGeom prst="righ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014738" y="3055920"/>
            <a:ext cx="2661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数据库的用户名和地址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9582"/>
            <a:ext cx="2843808" cy="3234464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0" y="123478"/>
            <a:ext cx="66602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连接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数据库的一段代码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526897"/>
            <a:ext cx="5967318" cy="1614686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4067944" y="1343662"/>
            <a:ext cx="0" cy="2880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63888" y="1016241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模块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860031" y="1343662"/>
            <a:ext cx="0" cy="2880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355976" y="1016241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方法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1138" y="1537152"/>
            <a:ext cx="1862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主机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用户名和密码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数据库名称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编码格式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endParaRPr lang="zh-CN" altLang="en-US" sz="1200" b="1" dirty="0">
              <a:solidFill>
                <a:srgbClr val="FFFF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868144" y="3111282"/>
            <a:ext cx="0" cy="3603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75695" y="3471674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游标类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275856" y="1779662"/>
            <a:ext cx="0" cy="16920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715915" y="3480957"/>
            <a:ext cx="147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Connection</a:t>
            </a:r>
            <a:r>
              <a:rPr lang="zh-CN" altLang="en-US" sz="1200" b="1">
                <a:solidFill>
                  <a:schemeClr val="bg1"/>
                </a:solidFill>
              </a:rPr>
              <a:t>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对象有属性和方法，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对象方法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1047750"/>
            <a:ext cx="661035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什么是事务？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627534"/>
            <a:ext cx="5086350" cy="3419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08104" y="771550"/>
            <a:ext cx="3456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张三向李四转帐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元，如果李四没有收到这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元，但是张三的帐户被扣了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元，这种情况是不允许的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张三向李四转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  这叫提交事务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李四没有收到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元，那么这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元必需要退回到张三的帐户中，这叫事回滚事务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1520" y="473754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使用事务可以维护数据库的完整性，保证两个操作要么全都执行要么全都不执行。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5526"/>
            <a:ext cx="7705725" cy="1266825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生成和常用方法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上 3"/>
          <p:cNvSpPr/>
          <p:nvPr/>
        </p:nvSpPr>
        <p:spPr>
          <a:xfrm rot="10800000">
            <a:off x="6372200" y="1685161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68144" y="215073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游标对象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箭头: 上 5"/>
          <p:cNvSpPr/>
          <p:nvPr/>
        </p:nvSpPr>
        <p:spPr>
          <a:xfrm rot="10800000">
            <a:off x="1214288" y="1687660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3568" y="215073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连接对象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箭头: 上 7"/>
          <p:cNvSpPr/>
          <p:nvPr/>
        </p:nvSpPr>
        <p:spPr>
          <a:xfrm rot="10800000">
            <a:off x="3708846" y="1523072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83768" y="2012235"/>
            <a:ext cx="290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连接对象调用</a:t>
            </a:r>
            <a:r>
              <a:rPr lang="en-US" altLang="zh-CN" sz="1200" b="1">
                <a:solidFill>
                  <a:schemeClr val="bg1"/>
                </a:solidFill>
              </a:rPr>
              <a:t>cursor</a:t>
            </a:r>
            <a:r>
              <a:rPr lang="zh-CN" altLang="en-US" sz="1200" b="1">
                <a:solidFill>
                  <a:schemeClr val="bg1"/>
                </a:solidFill>
              </a:rPr>
              <a:t>方法生成游标对象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61" y="2485627"/>
            <a:ext cx="6228927" cy="2657873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执行过程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679308"/>
            <a:ext cx="8131095" cy="27565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23728" y="3795886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</a:rPr>
              <a:t>注意关闭的顺序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63" y="2139702"/>
            <a:ext cx="8163474" cy="2243030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代码开始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思想气泡: 云 4"/>
          <p:cNvSpPr/>
          <p:nvPr/>
        </p:nvSpPr>
        <p:spPr>
          <a:xfrm>
            <a:off x="1331640" y="555526"/>
            <a:ext cx="2304256" cy="1296144"/>
          </a:xfrm>
          <a:prstGeom prst="cloudCallout">
            <a:avLst>
              <a:gd name="adj1" fmla="val -70486"/>
              <a:gd name="adj2" fmla="val 75183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Connection</a:t>
            </a:r>
            <a:r>
              <a:rPr lang="zh-CN" altLang="en-US" b="1">
                <a:solidFill>
                  <a:srgbClr val="FF0000"/>
                </a:solidFill>
              </a:rPr>
              <a:t>对象</a:t>
            </a:r>
            <a:endParaRPr lang="zh-CN" altLang="en-US" b="1">
              <a:solidFill>
                <a:srgbClr val="FF0000"/>
              </a:solidFill>
            </a:endParaRPr>
          </a:p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split():</a:t>
            </a:r>
            <a:r>
              <a:rPr lang="zh-CN" altLang="en-US" sz="1400" b="1">
                <a:solidFill>
                  <a:schemeClr val="bg1"/>
                </a:solidFill>
              </a:rPr>
              <a:t>分割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.split(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分割字符</a:t>
            </a:r>
            <a:r>
              <a:rPr lang="zh-CN" altLang="en-US" sz="1200" b="1">
                <a:solidFill>
                  <a:srgbClr val="92D050"/>
                </a:solidFill>
              </a:rPr>
              <a:t>，分割次数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1737" y="13586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你好，中国！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我们一起学习中国话！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中国加油！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1737" y="1707654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.split('^'))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.split('^',2))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 '))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 </a:t>
            </a:r>
            <a:r>
              <a:rPr lang="zh-CN" altLang="en-US" sz="1600" b="1">
                <a:solidFill>
                  <a:schemeClr val="bg1"/>
                </a:solidFill>
              </a:rPr>
              <a:t>连接对象调用</a:t>
            </a:r>
            <a:r>
              <a:rPr lang="en-US" altLang="zh-CN" sz="1600" b="1">
                <a:solidFill>
                  <a:schemeClr val="bg1"/>
                </a:solidFill>
              </a:rPr>
              <a:t>cursor</a:t>
            </a:r>
            <a:r>
              <a:rPr lang="zh-CN" altLang="en-US" sz="1600" b="1">
                <a:solidFill>
                  <a:schemeClr val="bg1"/>
                </a:solidFill>
              </a:rPr>
              <a:t>方法生成游标对象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68" y="2067694"/>
            <a:ext cx="7267575" cy="1885950"/>
          </a:xfrm>
          <a:prstGeom prst="rect">
            <a:avLst/>
          </a:prstGeom>
        </p:spPr>
      </p:pic>
      <p:sp>
        <p:nvSpPr>
          <p:cNvPr id="4" name="思想气泡: 云 3"/>
          <p:cNvSpPr/>
          <p:nvPr/>
        </p:nvSpPr>
        <p:spPr>
          <a:xfrm>
            <a:off x="1331640" y="555526"/>
            <a:ext cx="2304256" cy="1296144"/>
          </a:xfrm>
          <a:prstGeom prst="cloudCallout">
            <a:avLst>
              <a:gd name="adj1" fmla="val -70486"/>
              <a:gd name="adj2" fmla="val 75183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Cursor</a:t>
            </a:r>
            <a:r>
              <a:rPr lang="zh-CN" altLang="en-US" b="1">
                <a:solidFill>
                  <a:srgbClr val="FF0000"/>
                </a:solidFill>
              </a:rPr>
              <a:t>对象</a:t>
            </a:r>
            <a:endParaRPr lang="zh-CN" altLang="en-US" b="1">
              <a:solidFill>
                <a:srgbClr val="FF0000"/>
              </a:solidFill>
            </a:endParaRPr>
          </a:p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优点：小型嵌入式，它的数据库就是一个文件，它将整个数据库，包括定义表、索引以及数据本身，做为一个单独的可跨平台的文件存储在主机中。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中内置了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0272" y="1275606"/>
            <a:ext cx="1809750" cy="971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61381"/>
            <a:ext cx="2714625" cy="1857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90786" y="3819417"/>
            <a:ext cx="4381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在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的</a:t>
            </a:r>
            <a:r>
              <a:rPr lang="en-US" altLang="zh-CN" sz="1200" b="1">
                <a:solidFill>
                  <a:schemeClr val="bg1"/>
                </a:solidFill>
              </a:rPr>
              <a:t>IDLE</a:t>
            </a:r>
            <a:r>
              <a:rPr lang="zh-CN" altLang="en-US" sz="1200" b="1">
                <a:solidFill>
                  <a:schemeClr val="bg1"/>
                </a:solidFill>
              </a:rPr>
              <a:t>中导入模块没有报错就证明导入成功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555526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流程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987574"/>
            <a:ext cx="622935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创建数据库文件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794" y="666750"/>
            <a:ext cx="8724900" cy="3810000"/>
          </a:xfrm>
          <a:prstGeom prst="rect">
            <a:avLst/>
          </a:prstGeom>
        </p:spPr>
      </p:pic>
      <p:sp>
        <p:nvSpPr>
          <p:cNvPr id="5" name="箭头: 上 4"/>
          <p:cNvSpPr/>
          <p:nvPr/>
        </p:nvSpPr>
        <p:spPr>
          <a:xfrm>
            <a:off x="3635896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19872" y="99860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表名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箭头: 上 6"/>
          <p:cNvSpPr/>
          <p:nvPr/>
        </p:nvSpPr>
        <p:spPr>
          <a:xfrm rot="10800000">
            <a:off x="4067944" y="1779662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15916" y="199568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字段名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箭头: 上 12"/>
          <p:cNvSpPr/>
          <p:nvPr/>
        </p:nvSpPr>
        <p:spPr>
          <a:xfrm rot="10800000">
            <a:off x="6348307" y="1772243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96279" y="198826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字段名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箭头: 上 14"/>
          <p:cNvSpPr/>
          <p:nvPr/>
        </p:nvSpPr>
        <p:spPr>
          <a:xfrm>
            <a:off x="4524655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931167" y="998607"/>
            <a:ext cx="1281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整型</a:t>
            </a:r>
            <a:r>
              <a:rPr lang="en-US" altLang="zh-CN" sz="1200" b="1">
                <a:solidFill>
                  <a:srgbClr val="00B050"/>
                </a:solidFill>
              </a:rPr>
              <a:t>10</a:t>
            </a:r>
            <a:r>
              <a:rPr lang="zh-CN" altLang="en-US" sz="1200" b="1">
                <a:solidFill>
                  <a:srgbClr val="00B050"/>
                </a:solidFill>
              </a:rPr>
              <a:t>个字节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  <p:sp>
        <p:nvSpPr>
          <p:cNvPr id="17" name="箭头: 上 16"/>
          <p:cNvSpPr/>
          <p:nvPr/>
        </p:nvSpPr>
        <p:spPr>
          <a:xfrm>
            <a:off x="5413414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42855" y="99860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00B0F0"/>
                </a:solidFill>
              </a:rPr>
              <a:t>主键</a:t>
            </a:r>
            <a:endParaRPr lang="zh-CN" altLang="en-US" sz="1200" b="1" dirty="0">
              <a:solidFill>
                <a:srgbClr val="00B0F0"/>
              </a:solidFill>
            </a:endParaRPr>
          </a:p>
        </p:txBody>
      </p:sp>
      <p:sp>
        <p:nvSpPr>
          <p:cNvPr id="21" name="箭头: 上 20"/>
          <p:cNvSpPr/>
          <p:nvPr/>
        </p:nvSpPr>
        <p:spPr>
          <a:xfrm>
            <a:off x="7452320" y="1349491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63851" y="1006273"/>
            <a:ext cx="157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字符型</a:t>
            </a:r>
            <a:r>
              <a:rPr lang="en-US" altLang="zh-CN" sz="1200" b="1">
                <a:solidFill>
                  <a:srgbClr val="00B050"/>
                </a:solidFill>
              </a:rPr>
              <a:t>20</a:t>
            </a:r>
            <a:r>
              <a:rPr lang="zh-CN" altLang="en-US" sz="1200" b="1">
                <a:solidFill>
                  <a:srgbClr val="00B050"/>
                </a:solidFill>
              </a:rPr>
              <a:t>个字节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1590"/>
            <a:ext cx="9144000" cy="3034069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创建数据库文件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39752" y="437195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运行后，文件所在的目录会产生一个</a:t>
            </a:r>
            <a:r>
              <a:rPr lang="en-US" altLang="zh-CN" b="1">
                <a:solidFill>
                  <a:schemeClr val="bg1"/>
                </a:solidFill>
              </a:rPr>
              <a:t>abcd.db</a:t>
            </a:r>
            <a:r>
              <a:rPr lang="zh-CN" altLang="en-US" b="1">
                <a:solidFill>
                  <a:schemeClr val="bg1"/>
                </a:solidFill>
              </a:rPr>
              <a:t>的数据库文件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520" y="771550"/>
            <a:ext cx="7056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安装</a:t>
            </a:r>
            <a:r>
              <a:rPr lang="en-US" altLang="zh-CN" sz="1600" b="1">
                <a:solidFill>
                  <a:schemeClr val="bg1"/>
                </a:solidFill>
              </a:rPr>
              <a:t>Navicat for SQLite    </a:t>
            </a:r>
            <a:r>
              <a:rPr lang="zh-CN" altLang="en-US" sz="1600" b="1">
                <a:solidFill>
                  <a:schemeClr val="bg1"/>
                </a:solidFill>
              </a:rPr>
              <a:t>下载课件同时可以下载，有安装说明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1203598"/>
            <a:ext cx="2295525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124517"/>
            <a:ext cx="2996961" cy="3435846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728" y="1419622"/>
            <a:ext cx="6000750" cy="3324225"/>
          </a:xfrm>
          <a:prstGeom prst="rect">
            <a:avLst/>
          </a:prstGeom>
        </p:spPr>
      </p:pic>
      <p:sp>
        <p:nvSpPr>
          <p:cNvPr id="4" name="标题 4"/>
          <p:cNvSpPr txBox="1"/>
          <p:nvPr/>
        </p:nvSpPr>
        <p:spPr>
          <a:xfrm>
            <a:off x="0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新增一条数据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704" y="1286222"/>
            <a:ext cx="6972300" cy="3733800"/>
          </a:xfrm>
          <a:prstGeom prst="rect">
            <a:avLst/>
          </a:prstGeom>
        </p:spPr>
      </p:pic>
      <p:sp>
        <p:nvSpPr>
          <p:cNvPr id="4" name="标题 4"/>
          <p:cNvSpPr txBox="1"/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新增多条数据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1707654"/>
            <a:ext cx="8743950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join():</a:t>
            </a:r>
            <a:r>
              <a:rPr lang="zh-CN" altLang="en-US" sz="1400" b="1">
                <a:solidFill>
                  <a:schemeClr val="bg1"/>
                </a:solidFill>
              </a:rPr>
              <a:t>合并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语法：字符或子串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.join(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3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……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1737" y="13586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中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最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强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1737" y="1707654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print('_'.join(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print('…'.join(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98" y="1376273"/>
            <a:ext cx="4018359" cy="37574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386073"/>
            <a:ext cx="4049266" cy="37574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555526"/>
            <a:ext cx="2499767" cy="705272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816" y="826706"/>
            <a:ext cx="4680520" cy="430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7" y="2272624"/>
            <a:ext cx="2499767" cy="705272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9792" y="731274"/>
            <a:ext cx="4401095" cy="4326501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0" y="1635646"/>
            <a:ext cx="2499767" cy="705272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通过条件筛选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注意查询语句可以不提交事务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提交事务可以省略不写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3351" y="627534"/>
            <a:ext cx="4148135" cy="4046388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修改、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816" y="1059582"/>
            <a:ext cx="5419725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</a:t>
            </a:r>
            <a:r>
              <a:rPr lang="zh-CN" altLang="en-US" sz="16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5566"/>
            <a:ext cx="4785130" cy="2768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55776" y="3939902"/>
            <a:ext cx="71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如果不加</a:t>
            </a:r>
            <a:r>
              <a:rPr lang="en-US" altLang="zh-CN" b="1">
                <a:solidFill>
                  <a:srgbClr val="FFFF00"/>
                </a:solidFill>
              </a:rPr>
              <a:t>where</a:t>
            </a:r>
            <a:r>
              <a:rPr lang="zh-CN" altLang="en-US" b="1">
                <a:solidFill>
                  <a:srgbClr val="FFFF00"/>
                </a:solidFill>
              </a:rPr>
              <a:t>条件，就把</a:t>
            </a:r>
            <a:r>
              <a:rPr lang="en-US" altLang="zh-CN" b="1">
                <a:solidFill>
                  <a:srgbClr val="FFFF00"/>
                </a:solidFill>
              </a:rPr>
              <a:t>user</a:t>
            </a:r>
            <a:r>
              <a:rPr lang="zh-CN" altLang="en-US" b="1">
                <a:solidFill>
                  <a:srgbClr val="FFFF00"/>
                </a:solidFill>
              </a:rPr>
              <a:t>里所有的数据全部删除</a:t>
            </a:r>
            <a:endParaRPr lang="en-US" altLang="zh-CN" b="1">
              <a:solidFill>
                <a:srgbClr val="FFFF00"/>
              </a:solidFill>
            </a:endParaRPr>
          </a:p>
          <a:p>
            <a:r>
              <a:rPr lang="zh-CN" altLang="en-US" b="1">
                <a:solidFill>
                  <a:srgbClr val="FFFF00"/>
                </a:solidFill>
              </a:rPr>
              <a:t>听说过‘从删库到跑路吗？’当然这只是删表而已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915566"/>
            <a:ext cx="3861109" cy="2469058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415408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之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PyMySQL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介绍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397818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介绍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0072" y="147637"/>
            <a:ext cx="2952750" cy="4848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8830" y="627534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MySQL</a:t>
            </a:r>
            <a:r>
              <a:rPr lang="zh-CN" altLang="en-US" sz="1400" b="1">
                <a:solidFill>
                  <a:schemeClr val="bg1"/>
                </a:solidFill>
              </a:rPr>
              <a:t>创始人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Monty</a:t>
            </a:r>
            <a:r>
              <a:rPr lang="zh-CN" altLang="en-US" sz="1400" b="1">
                <a:solidFill>
                  <a:schemeClr val="bg1"/>
                </a:solidFill>
              </a:rPr>
              <a:t>有一个女儿，名叫</a:t>
            </a:r>
            <a:r>
              <a:rPr lang="en-US" altLang="zh-CN" sz="1400" b="1">
                <a:solidFill>
                  <a:schemeClr val="bg1"/>
                </a:solidFill>
              </a:rPr>
              <a:t>My</a:t>
            </a:r>
            <a:r>
              <a:rPr lang="zh-CN" altLang="en-US" sz="1400" b="1">
                <a:solidFill>
                  <a:schemeClr val="bg1"/>
                </a:solidFill>
              </a:rPr>
              <a:t>，因此他将自己开发的数据库命名为</a:t>
            </a:r>
            <a:r>
              <a:rPr lang="en-US" altLang="zh-CN" sz="1400" b="1">
                <a:solidFill>
                  <a:schemeClr val="bg1"/>
                </a:solidFill>
              </a:rPr>
              <a:t>MySQL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标题 4"/>
          <p:cNvSpPr txBox="1"/>
          <p:nvPr/>
        </p:nvSpPr>
        <p:spPr>
          <a:xfrm>
            <a:off x="0" y="2715766"/>
            <a:ext cx="2195736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需要装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个软件和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个模块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 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Navicat12 for MySQL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PyMySQL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箭头: 右 5"/>
          <p:cNvSpPr/>
          <p:nvPr/>
        </p:nvSpPr>
        <p:spPr>
          <a:xfrm>
            <a:off x="1328713" y="3147814"/>
            <a:ext cx="1227063" cy="21602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箭头: 右 6"/>
          <p:cNvSpPr/>
          <p:nvPr/>
        </p:nvSpPr>
        <p:spPr>
          <a:xfrm>
            <a:off x="2047331" y="3453848"/>
            <a:ext cx="508446" cy="21602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08821" y="3112680"/>
            <a:ext cx="252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安装方法请观看我在</a:t>
            </a:r>
            <a:r>
              <a:rPr lang="en-US" altLang="zh-CN" sz="1200" b="1">
                <a:solidFill>
                  <a:schemeClr val="bg1"/>
                </a:solidFill>
              </a:rPr>
              <a:t>B</a:t>
            </a:r>
            <a:r>
              <a:rPr lang="zh-CN" altLang="en-US" sz="1200" b="1">
                <a:solidFill>
                  <a:schemeClr val="bg1"/>
                </a:solidFill>
              </a:rPr>
              <a:t>站的新课程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《</a:t>
            </a:r>
            <a:r>
              <a:rPr lang="zh-CN" altLang="en-US" sz="1200" b="1">
                <a:solidFill>
                  <a:srgbClr val="FFFF00"/>
                </a:solidFill>
              </a:rPr>
              <a:t>跟着孙兴华学习</a:t>
            </a:r>
            <a:r>
              <a:rPr lang="en-US" altLang="zh-CN" sz="1200" b="1">
                <a:solidFill>
                  <a:srgbClr val="FFFF00"/>
                </a:solidFill>
              </a:rPr>
              <a:t>MySQL</a:t>
            </a:r>
            <a:r>
              <a:rPr lang="zh-CN" altLang="en-US" sz="1200" b="1">
                <a:solidFill>
                  <a:srgbClr val="FFFF00"/>
                </a:solidFill>
              </a:rPr>
              <a:t>数据库</a:t>
            </a:r>
            <a:r>
              <a:rPr lang="en-US" altLang="zh-CN" sz="1200" b="1">
                <a:solidFill>
                  <a:srgbClr val="FFFF00"/>
                </a:solidFill>
              </a:rPr>
              <a:t>》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0" y="1707654"/>
            <a:ext cx="7467600" cy="2676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1104" y="915566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找到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pip3.exe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所在的文件夹，复制路径，进入后，输入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pip3 install MySQL 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回车</a:t>
            </a:r>
            <a:endParaRPr lang="en-US" altLang="zh-CN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模块安装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664" y="3824279"/>
            <a:ext cx="3024336" cy="1319221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连接数据库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736" y="489248"/>
            <a:ext cx="6343650" cy="4238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520" y="134761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测试数据库版本号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查找、修改和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7220" y="118527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rgbClr val="FFFF00"/>
                </a:solidFill>
              </a:rPr>
              <a:t>.startswith</a:t>
            </a:r>
            <a:r>
              <a:rPr lang="zh-CN" altLang="en-US" sz="1200" b="1">
                <a:solidFill>
                  <a:schemeClr val="bg1"/>
                </a:solidFill>
              </a:rPr>
              <a:t>（子串，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rgbClr val="FFFF00"/>
                </a:solidFill>
              </a:rPr>
              <a:t>.endswith</a:t>
            </a:r>
            <a:r>
              <a:rPr lang="zh-CN" altLang="en-US" sz="1200" b="1">
                <a:solidFill>
                  <a:schemeClr val="bg1"/>
                </a:solidFill>
              </a:rPr>
              <a:t>（子串，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7220" y="535491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检查字符串是否以子串开头：</a:t>
            </a:r>
            <a:r>
              <a:rPr lang="en-US" altLang="zh-CN" sz="1200" b="1">
                <a:solidFill>
                  <a:schemeClr val="bg1"/>
                </a:solidFill>
              </a:rPr>
              <a:t>startswith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检查字符串是否以子串结尾：</a:t>
            </a:r>
            <a:r>
              <a:rPr lang="en-US" altLang="zh-CN" sz="1200" b="1">
                <a:solidFill>
                  <a:schemeClr val="bg1"/>
                </a:solidFill>
              </a:rPr>
              <a:t>endswith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箭头: 下 4"/>
          <p:cNvSpPr/>
          <p:nvPr/>
        </p:nvSpPr>
        <p:spPr>
          <a:xfrm>
            <a:off x="2799674" y="1742516"/>
            <a:ext cx="504056" cy="4616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09673" y="2204181"/>
            <a:ext cx="1684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返回  </a:t>
            </a:r>
            <a:r>
              <a:rPr lang="en-US" altLang="zh-CN" sz="1200" b="1">
                <a:solidFill>
                  <a:schemeClr val="bg1"/>
                </a:solidFill>
              </a:rPr>
              <a:t>True </a:t>
            </a:r>
            <a:r>
              <a:rPr lang="zh-CN" altLang="en-US" sz="1200" b="1">
                <a:solidFill>
                  <a:schemeClr val="bg1"/>
                </a:solidFill>
              </a:rPr>
              <a:t>或 </a:t>
            </a:r>
            <a:r>
              <a:rPr lang="en-US" altLang="zh-CN" sz="1200" b="1">
                <a:solidFill>
                  <a:schemeClr val="bg1"/>
                </a:solidFill>
              </a:rPr>
              <a:t>False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1737" y="2597299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你好，世界，你好，中国，祝伟大的祖国繁荣昌盛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737" y="2946306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你好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.endswith('</a:t>
            </a:r>
            <a:r>
              <a:rPr lang="zh-CN" altLang="en-US" sz="1200" b="1">
                <a:solidFill>
                  <a:schemeClr val="bg1"/>
                </a:solidFill>
              </a:rPr>
              <a:t>繁荣昌盛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你好</a:t>
            </a:r>
            <a:r>
              <a:rPr lang="en-US" altLang="zh-CN" sz="1200" b="1">
                <a:solidFill>
                  <a:schemeClr val="bg1"/>
                </a:solidFill>
              </a:rPr>
              <a:t>',6,15))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您好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连接符: 肘形 9"/>
          <p:cNvCxnSpPr/>
          <p:nvPr/>
        </p:nvCxnSpPr>
        <p:spPr>
          <a:xfrm>
            <a:off x="5476745" y="1437793"/>
            <a:ext cx="432048" cy="3251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084168" y="147578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省略即全部位置，否则按规定位置判断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50" y="771550"/>
            <a:ext cx="9144000" cy="4342123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连接数据库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11760" y="483518"/>
            <a:ext cx="6840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推荐用关键字的方式去写，这样打乱顺序也没关系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3964" y="1275606"/>
            <a:ext cx="6305550" cy="2324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756" y="771550"/>
            <a:ext cx="3474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CREATE TABLE</a:t>
            </a:r>
            <a:r>
              <a:rPr lang="zh-CN" altLang="en-US" sz="1000" b="1">
                <a:solidFill>
                  <a:schemeClr val="bg1"/>
                </a:solidFill>
              </a:rPr>
              <a:t>是创建，</a:t>
            </a:r>
            <a:r>
              <a:rPr lang="en-US" altLang="zh-CN" sz="1000" b="1">
                <a:solidFill>
                  <a:schemeClr val="bg1"/>
                </a:solidFill>
              </a:rPr>
              <a:t>books</a:t>
            </a:r>
            <a:r>
              <a:rPr lang="zh-CN" altLang="en-US" sz="1000" b="1">
                <a:solidFill>
                  <a:schemeClr val="bg1"/>
                </a:solidFill>
              </a:rPr>
              <a:t>是表名（可以自定义）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2555776" y="1017771"/>
            <a:ext cx="360040" cy="32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915816" y="1563638"/>
            <a:ext cx="3816424" cy="136815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32240" y="2116909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>
                <a:solidFill>
                  <a:srgbClr val="FFFF00"/>
                </a:solidFill>
              </a:rPr>
              <a:t>设置表里面的字段及属性</a:t>
            </a:r>
            <a:endParaRPr lang="zh-CN" altLang="en-US" sz="1100" b="1" dirty="0">
              <a:solidFill>
                <a:srgbClr val="FFFF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016" y="771550"/>
            <a:ext cx="3474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</a:t>
            </a:r>
            <a:r>
              <a:rPr lang="en-US" altLang="zh-CN" sz="1000" b="1">
                <a:solidFill>
                  <a:schemeClr val="bg1"/>
                </a:solidFill>
              </a:rPr>
              <a:t>id,</a:t>
            </a:r>
            <a:r>
              <a:rPr lang="zh-CN" altLang="en-US" sz="1000" b="1">
                <a:solidFill>
                  <a:schemeClr val="bg1"/>
                </a:solidFill>
              </a:rPr>
              <a:t>整型</a:t>
            </a:r>
            <a:r>
              <a:rPr lang="en-US" altLang="zh-CN" sz="1000" b="1">
                <a:solidFill>
                  <a:schemeClr val="bg1"/>
                </a:solidFill>
              </a:rPr>
              <a:t>8</a:t>
            </a:r>
            <a:r>
              <a:rPr lang="zh-CN" altLang="en-US" sz="1000" b="1">
                <a:solidFill>
                  <a:schemeClr val="bg1"/>
                </a:solidFill>
              </a:rPr>
              <a:t>个字符，不为空，自增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724128" y="1017772"/>
            <a:ext cx="648072" cy="70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6650" y="1209405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</a:t>
            </a:r>
            <a:r>
              <a:rPr lang="en-US" altLang="zh-CN" sz="1000" b="1">
                <a:solidFill>
                  <a:schemeClr val="bg1"/>
                </a:solidFill>
              </a:rPr>
              <a:t>name,</a:t>
            </a:r>
            <a:r>
              <a:rPr lang="zh-CN" altLang="en-US" sz="1000" b="1">
                <a:solidFill>
                  <a:schemeClr val="bg1"/>
                </a:solidFill>
              </a:rPr>
              <a:t>字符型</a:t>
            </a:r>
            <a:r>
              <a:rPr lang="en-US" altLang="zh-CN" sz="1000" b="1">
                <a:solidFill>
                  <a:schemeClr val="bg1"/>
                </a:solidFill>
              </a:rPr>
              <a:t>50</a:t>
            </a:r>
            <a:r>
              <a:rPr lang="zh-CN" altLang="en-US" sz="1000" b="1">
                <a:solidFill>
                  <a:schemeClr val="bg1"/>
                </a:solidFill>
              </a:rPr>
              <a:t>个字符，不为空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2051720" y="1455626"/>
            <a:ext cx="1101892" cy="617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322" y="2141007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字段名（分类）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字符型</a:t>
            </a:r>
            <a:r>
              <a:rPr lang="en-US" altLang="zh-CN" sz="1000" b="1">
                <a:solidFill>
                  <a:schemeClr val="bg1"/>
                </a:solidFill>
              </a:rPr>
              <a:t>50</a:t>
            </a:r>
            <a:r>
              <a:rPr lang="zh-CN" altLang="en-US" sz="1000" b="1">
                <a:solidFill>
                  <a:schemeClr val="bg1"/>
                </a:solidFill>
              </a:rPr>
              <a:t>个字符，不为空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2735796" y="2247714"/>
            <a:ext cx="396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9756" y="2510052"/>
            <a:ext cx="261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字段名（价格）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浮点型（</a:t>
            </a:r>
            <a:r>
              <a:rPr lang="en-US" altLang="zh-CN" sz="1000" b="1">
                <a:solidFill>
                  <a:schemeClr val="bg1"/>
                </a:solidFill>
              </a:rPr>
              <a:t>10</a:t>
            </a:r>
            <a:r>
              <a:rPr lang="zh-CN" altLang="en-US" sz="1000" b="1">
                <a:solidFill>
                  <a:schemeClr val="bg1"/>
                </a:solidFill>
              </a:rPr>
              <a:t>位，包含</a:t>
            </a:r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位小数），不为空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2555776" y="2571750"/>
            <a:ext cx="43204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9756" y="3077049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字段名（出版时间）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日期型，不为空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2555776" y="2758882"/>
            <a:ext cx="576064" cy="31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123728" y="3072609"/>
            <a:ext cx="1486669" cy="9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33772" y="3987762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设置主键为</a:t>
            </a:r>
            <a:r>
              <a:rPr lang="en-US" altLang="zh-CN" sz="1000" b="1">
                <a:solidFill>
                  <a:schemeClr val="bg1"/>
                </a:solidFill>
              </a:rPr>
              <a:t>id,</a:t>
            </a:r>
            <a:r>
              <a:rPr lang="zh-CN" altLang="en-US" sz="1000" b="1">
                <a:solidFill>
                  <a:schemeClr val="bg1"/>
                </a:solidFill>
              </a:rPr>
              <a:t>切记主键的值必需是唯一的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3923928" y="3421329"/>
            <a:ext cx="953852" cy="93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266982" y="4359591"/>
            <a:ext cx="5769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数据库类型</a:t>
            </a:r>
            <a:r>
              <a:rPr lang="en-US" altLang="zh-CN" sz="1000" b="1">
                <a:solidFill>
                  <a:schemeClr val="bg1"/>
                </a:solidFill>
              </a:rPr>
              <a:t>MyISAM</a:t>
            </a:r>
            <a:r>
              <a:rPr lang="zh-CN" altLang="en-US" sz="1000" b="1">
                <a:solidFill>
                  <a:schemeClr val="bg1"/>
                </a:solidFill>
              </a:rPr>
              <a:t>，</a:t>
            </a:r>
            <a:r>
              <a:rPr lang="en-US" altLang="zh-CN" sz="1000" b="1">
                <a:solidFill>
                  <a:schemeClr val="bg1"/>
                </a:solidFill>
              </a:rPr>
              <a:t>AUTO_INCREMENT</a:t>
            </a:r>
            <a:r>
              <a:rPr lang="zh-CN" altLang="en-US" sz="1000" b="1">
                <a:solidFill>
                  <a:schemeClr val="bg1"/>
                </a:solidFill>
              </a:rPr>
              <a:t>从</a:t>
            </a:r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开始自增，默认字符集</a:t>
            </a:r>
            <a:r>
              <a:rPr lang="en-US" altLang="zh-CN" sz="1000" b="1">
                <a:solidFill>
                  <a:schemeClr val="bg1"/>
                </a:solidFill>
              </a:rPr>
              <a:t>utf8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3145"/>
            <a:ext cx="9144000" cy="4294909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5121" y="505368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如果</a:t>
            </a:r>
            <a:r>
              <a:rPr lang="en-US" altLang="zh-CN" sz="1400" b="1">
                <a:solidFill>
                  <a:srgbClr val="FFFF00"/>
                </a:solidFill>
              </a:rPr>
              <a:t>books</a:t>
            </a:r>
            <a:r>
              <a:rPr lang="zh-CN" altLang="en-US" sz="1400" b="1">
                <a:solidFill>
                  <a:srgbClr val="FFFF00"/>
                </a:solidFill>
              </a:rPr>
              <a:t>表存在就报错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79716"/>
            <a:ext cx="8388424" cy="446378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24128" y="249974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先进行检查，如果</a:t>
            </a:r>
            <a:r>
              <a:rPr lang="en-US" altLang="zh-CN" sz="1400" b="1">
                <a:solidFill>
                  <a:srgbClr val="FFFF00"/>
                </a:solidFill>
              </a:rPr>
              <a:t>books</a:t>
            </a:r>
            <a:r>
              <a:rPr lang="zh-CN" altLang="en-US" sz="1400" b="1">
                <a:solidFill>
                  <a:srgbClr val="FFFF00"/>
                </a:solidFill>
              </a:rPr>
              <a:t>这个表存在，就删除，然后再创建。否则直接创建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5" name="箭头: 下 4"/>
          <p:cNvSpPr/>
          <p:nvPr/>
        </p:nvSpPr>
        <p:spPr>
          <a:xfrm>
            <a:off x="5868144" y="2283718"/>
            <a:ext cx="360040" cy="21602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51670"/>
            <a:ext cx="9144000" cy="23876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28382" y="1239961"/>
            <a:ext cx="1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新增一条数据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91630"/>
            <a:ext cx="9144000" cy="2961327"/>
          </a:xfrm>
          <a:prstGeom prst="rect">
            <a:avLst/>
          </a:prstGeom>
        </p:spPr>
      </p:pic>
      <p:sp>
        <p:nvSpPr>
          <p:cNvPr id="3" name="标题 4"/>
          <p:cNvSpPr txBox="1"/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96167"/>
            <a:ext cx="1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新增多条数据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20709"/>
            <a:ext cx="9144000" cy="38227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383539"/>
            <a:ext cx="4427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例如异常设置提交事物和回滚    课件</a:t>
            </a:r>
            <a:r>
              <a:rPr lang="en-US" altLang="zh-CN" sz="1600" b="1">
                <a:solidFill>
                  <a:srgbClr val="FFFF00"/>
                </a:solidFill>
              </a:rPr>
              <a:t>P214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1556"/>
            <a:ext cx="9144000" cy="3100388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4358"/>
            <a:ext cx="9144000" cy="3754783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增、删、改、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528" y="1347614"/>
            <a:ext cx="8946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Python</a:t>
            </a:r>
            <a:r>
              <a:rPr lang="zh-CN" altLang="en-US" b="1">
                <a:solidFill>
                  <a:schemeClr val="bg1"/>
                </a:solidFill>
              </a:rPr>
              <a:t>查询</a:t>
            </a:r>
            <a:r>
              <a:rPr lang="en-US" altLang="zh-CN" b="1">
                <a:solidFill>
                  <a:schemeClr val="bg1"/>
                </a:solidFill>
              </a:rPr>
              <a:t>MySQL: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使用 </a:t>
            </a:r>
            <a:r>
              <a:rPr lang="en-US" altLang="zh-CN" b="1">
                <a:solidFill>
                  <a:schemeClr val="bg1"/>
                </a:solidFill>
              </a:rPr>
              <a:t>fetchone() </a:t>
            </a:r>
            <a:r>
              <a:rPr lang="zh-CN" altLang="en-US" b="1">
                <a:solidFill>
                  <a:schemeClr val="bg1"/>
                </a:solidFill>
              </a:rPr>
              <a:t>方法获取单条数据</a:t>
            </a:r>
            <a:r>
              <a:rPr lang="en-US" altLang="zh-CN" b="1">
                <a:solidFill>
                  <a:schemeClr val="bg1"/>
                </a:solidFill>
              </a:rPr>
              <a:t>, 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使用</a:t>
            </a:r>
            <a:r>
              <a:rPr lang="en-US" altLang="zh-CN" b="1">
                <a:solidFill>
                  <a:schemeClr val="bg1"/>
                </a:solidFill>
              </a:rPr>
              <a:t>fetchall() </a:t>
            </a:r>
            <a:r>
              <a:rPr lang="zh-CN" altLang="en-US" b="1">
                <a:solidFill>
                  <a:schemeClr val="bg1"/>
                </a:solidFill>
              </a:rPr>
              <a:t>方法获取多条数据。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fetchone(): </a:t>
            </a:r>
            <a:r>
              <a:rPr lang="zh-CN" altLang="en-US" b="1">
                <a:solidFill>
                  <a:schemeClr val="bg1"/>
                </a:solidFill>
              </a:rPr>
              <a:t>该方法获取下一个查询结果集。结果集是一个对象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fetchall(): </a:t>
            </a:r>
            <a:r>
              <a:rPr lang="zh-CN" altLang="en-US" b="1">
                <a:solidFill>
                  <a:schemeClr val="bg1"/>
                </a:solidFill>
              </a:rPr>
              <a:t>接收全部的返回结果行</a:t>
            </a:r>
            <a:r>
              <a:rPr lang="en-US" altLang="zh-CN" b="1">
                <a:solidFill>
                  <a:schemeClr val="bg1"/>
                </a:solidFill>
              </a:rPr>
              <a:t>.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rowcount: </a:t>
            </a:r>
            <a:r>
              <a:rPr lang="zh-CN" altLang="en-US" b="1">
                <a:solidFill>
                  <a:schemeClr val="bg1"/>
                </a:solidFill>
              </a:rPr>
              <a:t>这是一个只读属性，并返回执行</a:t>
            </a:r>
            <a:r>
              <a:rPr lang="en-US" altLang="zh-CN" b="1">
                <a:solidFill>
                  <a:schemeClr val="bg1"/>
                </a:solidFill>
              </a:rPr>
              <a:t>execute()</a:t>
            </a:r>
            <a:r>
              <a:rPr lang="zh-CN" altLang="en-US" b="1">
                <a:solidFill>
                  <a:schemeClr val="bg1"/>
                </a:solidFill>
              </a:rPr>
              <a:t>方法后影响的行数。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四、总结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699542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、下标：从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开始编号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、切片：序列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箭头: 下 3"/>
          <p:cNvSpPr/>
          <p:nvPr/>
        </p:nvSpPr>
        <p:spPr>
          <a:xfrm>
            <a:off x="3563888" y="1345873"/>
            <a:ext cx="216024" cy="2177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36848" y="1655391"/>
            <a:ext cx="1070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不包含结束位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1600" y="1992204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、常用操作方法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find( ) </a:t>
            </a:r>
            <a:r>
              <a:rPr lang="zh-CN" altLang="en-US" sz="1200" b="1">
                <a:solidFill>
                  <a:schemeClr val="bg1"/>
                </a:solidFill>
              </a:rPr>
              <a:t>和 </a:t>
            </a:r>
            <a:r>
              <a:rPr lang="en-US" altLang="zh-CN" sz="1200" b="1">
                <a:solidFill>
                  <a:schemeClr val="bg1"/>
                </a:solidFill>
              </a:rPr>
              <a:t>index( )  </a:t>
            </a:r>
            <a:r>
              <a:rPr lang="zh-CN" altLang="en-US" sz="1200" b="1">
                <a:solidFill>
                  <a:schemeClr val="bg1"/>
                </a:solidFill>
              </a:rPr>
              <a:t>区别：</a:t>
            </a:r>
            <a:r>
              <a:rPr lang="en-US" altLang="zh-CN" sz="1200" b="1">
                <a:solidFill>
                  <a:schemeClr val="bg1"/>
                </a:solidFill>
              </a:rPr>
              <a:t>find( )</a:t>
            </a:r>
            <a:r>
              <a:rPr lang="zh-CN" altLang="en-US" sz="1200" b="1">
                <a:solidFill>
                  <a:schemeClr val="bg1"/>
                </a:solidFill>
              </a:rPr>
              <a:t>找不到返回</a:t>
            </a:r>
            <a:r>
              <a:rPr lang="en-US" altLang="zh-CN" sz="1200" b="1">
                <a:solidFill>
                  <a:schemeClr val="bg1"/>
                </a:solidFill>
              </a:rPr>
              <a:t>-1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index( )</a:t>
            </a:r>
            <a:r>
              <a:rPr lang="zh-CN" altLang="en-US" sz="1200" b="1">
                <a:solidFill>
                  <a:schemeClr val="bg1"/>
                </a:solidFill>
              </a:rPr>
              <a:t>找不到报错。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90872" y="86516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增、删、改、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60" y="446556"/>
            <a:ext cx="8968184" cy="4696944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24" y="0"/>
            <a:ext cx="8531352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304" y="1131590"/>
            <a:ext cx="1370615" cy="16057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1935145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列表和元组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771550"/>
            <a:ext cx="643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“孙兴华”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思考：如果有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个人名怎么办？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9090" y="1248497"/>
            <a:ext cx="764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列表可以一次性存储多个数据，且可以为不同数据类型，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你就用同一类型吧，好吗？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1600" y="1828256"/>
            <a:ext cx="6432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……]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8071" y="3147814"/>
            <a:ext cx="7224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观察：字符串用单引，双引，三引号，列表用中括号。</a:t>
            </a:r>
            <a:endParaRPr lang="zh-CN" altLang="en-US" sz="1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77155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增，删，改，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7664" y="1244829"/>
            <a:ext cx="482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、下标（又叫索引）：</a:t>
            </a:r>
            <a:r>
              <a:rPr lang="zh-CN" altLang="en-US" sz="1200" b="1">
                <a:solidFill>
                  <a:srgbClr val="FFFF00"/>
                </a:solidFill>
              </a:rPr>
              <a:t>从</a:t>
            </a:r>
            <a:r>
              <a:rPr lang="en-US" altLang="zh-CN" sz="1200" b="1">
                <a:solidFill>
                  <a:srgbClr val="FFFF00"/>
                </a:solidFill>
              </a:rPr>
              <a:t>0</a:t>
            </a:r>
            <a:r>
              <a:rPr lang="zh-CN" altLang="en-US" sz="1200" b="1">
                <a:solidFill>
                  <a:srgbClr val="FFFF00"/>
                </a:solidFill>
              </a:rPr>
              <a:t>开始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1720" y="1687330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知道为什么我不喜欢管它叫索引吗？我自己习惯索引是一列，而不是一行。用</a:t>
            </a:r>
            <a:r>
              <a:rPr lang="en-US" altLang="zh-CN" sz="1200" b="1">
                <a:solidFill>
                  <a:schemeClr val="bg1"/>
                </a:solidFill>
              </a:rPr>
              <a:t>Excel</a:t>
            </a:r>
            <a:r>
              <a:rPr lang="zh-CN" altLang="en-US" sz="1200" b="1">
                <a:solidFill>
                  <a:schemeClr val="bg1"/>
                </a:solidFill>
              </a:rPr>
              <a:t>落下的病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1600" y="2571750"/>
            <a:ext cx="64807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['</a:t>
            </a:r>
            <a:r>
              <a:rPr lang="zh-CN" altLang="en-US" sz="1400" b="1">
                <a:solidFill>
                  <a:schemeClr val="bg1"/>
                </a:solidFill>
              </a:rPr>
              <a:t>孙行者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行者孙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者行孙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</a:rPr>
              <a:t>']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[0])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[1])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[2])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print(f'</a:t>
            </a:r>
            <a:r>
              <a:rPr lang="en-US" altLang="zh-CN" sz="1400" b="1">
                <a:solidFill>
                  <a:srgbClr val="FFFF00"/>
                </a:solidFill>
              </a:rPr>
              <a:t>{</a:t>
            </a:r>
            <a:r>
              <a:rPr lang="zh-CN" altLang="en-US" sz="1400" b="1">
                <a:solidFill>
                  <a:srgbClr val="FF0000"/>
                </a:solidFill>
              </a:rPr>
              <a:t>变量名</a:t>
            </a:r>
            <a:r>
              <a:rPr lang="en-US" altLang="zh-CN" sz="1400" b="1">
                <a:solidFill>
                  <a:srgbClr val="FF0000"/>
                </a:solidFill>
              </a:rPr>
              <a:t>[3]</a:t>
            </a:r>
            <a:r>
              <a:rPr lang="en-US" altLang="zh-CN" sz="1400" b="1">
                <a:solidFill>
                  <a:srgbClr val="FFFF0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我叫你一声你敢答应吗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385192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77155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增，删，改，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7664" y="1244829"/>
            <a:ext cx="7416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、切片      语法：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</a:t>
            </a:r>
            <a:r>
              <a:rPr lang="zh-CN" altLang="en-US" sz="1200" b="1">
                <a:solidFill>
                  <a:srgbClr val="FFFF00"/>
                </a:solidFill>
              </a:rPr>
              <a:t>结束位置下标</a:t>
            </a:r>
            <a:r>
              <a:rPr lang="zh-CN" altLang="en-US" sz="1200" b="1">
                <a:solidFill>
                  <a:schemeClr val="bg1"/>
                </a:solidFill>
              </a:rPr>
              <a:t>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7664" y="1687330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index    </a:t>
            </a:r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chemeClr val="bg1"/>
                </a:solidFill>
              </a:rPr>
              <a:t>.index(</a:t>
            </a:r>
            <a:r>
              <a:rPr lang="zh-CN" altLang="en-US" sz="1200" b="1">
                <a:solidFill>
                  <a:schemeClr val="bg1"/>
                </a:solidFill>
              </a:rPr>
              <a:t>数据</a:t>
            </a:r>
            <a:r>
              <a:rPr lang="en-US" altLang="zh-CN" sz="1200" b="1">
                <a:solidFill>
                  <a:schemeClr val="bg1"/>
                </a:solidFill>
              </a:rPr>
              <a:t>, </a:t>
            </a:r>
            <a:r>
              <a:rPr lang="zh-CN" altLang="en-US" sz="1200" b="1">
                <a:solidFill>
                  <a:schemeClr val="bg1"/>
                </a:solidFill>
              </a:rPr>
              <a:t>开始位置下标</a:t>
            </a:r>
            <a:r>
              <a:rPr lang="en-US" altLang="zh-CN" sz="1200" b="1">
                <a:solidFill>
                  <a:schemeClr val="bg1"/>
                </a:solidFill>
              </a:rPr>
              <a:t>, </a:t>
            </a:r>
            <a:r>
              <a:rPr lang="zh-CN" altLang="en-US" sz="1200" b="1">
                <a:solidFill>
                  <a:schemeClr val="bg1"/>
                </a:solidFill>
              </a:rPr>
              <a:t>结束位置下标</a:t>
            </a:r>
            <a:r>
              <a:rPr lang="en-US" altLang="zh-CN" sz="1200" b="1">
                <a:solidFill>
                  <a:schemeClr val="bg1"/>
                </a:solidFill>
              </a:rPr>
              <a:t>)       </a:t>
            </a:r>
            <a:r>
              <a:rPr lang="zh-CN" altLang="en-US" sz="1200" b="1">
                <a:solidFill>
                  <a:schemeClr val="bg1"/>
                </a:solidFill>
              </a:rPr>
              <a:t>如果找不到报错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count  </a:t>
            </a:r>
            <a:r>
              <a:rPr lang="zh-CN" altLang="en-US" sz="1200" b="1">
                <a:solidFill>
                  <a:schemeClr val="bg1"/>
                </a:solidFill>
              </a:rPr>
              <a:t> 统计指定数据在当前列表中出现的次数    语法：变量名</a:t>
            </a:r>
            <a:r>
              <a:rPr lang="en-US" altLang="zh-CN" sz="1200" b="1">
                <a:solidFill>
                  <a:schemeClr val="bg1"/>
                </a:solidFill>
              </a:rPr>
              <a:t>.count(</a:t>
            </a:r>
            <a:r>
              <a:rPr lang="zh-CN" altLang="en-US" sz="1200" b="1">
                <a:solidFill>
                  <a:schemeClr val="bg1"/>
                </a:solidFill>
              </a:rPr>
              <a:t>数据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len  </a:t>
            </a:r>
            <a:r>
              <a:rPr lang="zh-CN" altLang="en-US" sz="1200" b="1">
                <a:solidFill>
                  <a:schemeClr val="bg1"/>
                </a:solidFill>
              </a:rPr>
              <a:t>返回列表长度。语法：</a:t>
            </a:r>
            <a:r>
              <a:rPr lang="en-US" altLang="zh-CN" sz="1200" b="1">
                <a:solidFill>
                  <a:schemeClr val="bg1"/>
                </a:solidFill>
              </a:rPr>
              <a:t>len(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385192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，删，改，查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7664" y="1268055"/>
            <a:ext cx="7416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.append(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</a:t>
            </a:r>
            <a:r>
              <a:rPr lang="zh-CN" altLang="en-US" sz="1200" b="1">
                <a:solidFill>
                  <a:schemeClr val="bg1"/>
                </a:solidFill>
              </a:rPr>
              <a:t>列表结尾追加数据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追加单个数据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注意：不能一次增加多个数据，增加多个数据是将整个序列追加到列表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.extend(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 </a:t>
            </a:r>
            <a:r>
              <a:rPr lang="zh-CN" altLang="en-US" sz="1200" b="1">
                <a:solidFill>
                  <a:schemeClr val="bg1"/>
                </a:solidFill>
              </a:rPr>
              <a:t>列表结尾追加数据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追加多个数据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.extend(['</a:t>
            </a:r>
            <a:r>
              <a:rPr lang="zh-CN" altLang="en-US" sz="1200" b="1">
                <a:solidFill>
                  <a:schemeClr val="bg1"/>
                </a:solidFill>
              </a:rPr>
              <a:t>唐僧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'])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.insert(</a:t>
            </a:r>
            <a:r>
              <a:rPr lang="zh-CN" altLang="en-US" sz="1200" b="1">
                <a:solidFill>
                  <a:srgbClr val="FFFF00"/>
                </a:solidFill>
              </a:rPr>
              <a:t>位置下标，数据</a:t>
            </a:r>
            <a:r>
              <a:rPr lang="en-US" altLang="zh-CN" sz="1200" b="1">
                <a:solidFill>
                  <a:srgbClr val="FFFF00"/>
                </a:solidFill>
              </a:rPr>
              <a:t>)  </a:t>
            </a:r>
            <a:r>
              <a:rPr lang="zh-CN" altLang="en-US" sz="1200" b="1">
                <a:solidFill>
                  <a:schemeClr val="bg1"/>
                </a:solidFill>
              </a:rPr>
              <a:t>在指定位置新增数据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7180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8700" y="1150540"/>
            <a:ext cx="76357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rgbClr val="FFFF00"/>
                </a:solidFill>
              </a:rPr>
              <a:t>del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         可以删除整个列表，再打印这个变量名时，就会报错了，找不到因为被你删除了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rgbClr val="FFFF00"/>
                </a:solidFill>
              </a:rPr>
              <a:t>del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</a:rPr>
              <a:t>]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[0]     </a:t>
            </a:r>
            <a:r>
              <a:rPr lang="zh-CN" altLang="en-US" sz="1200" b="1">
                <a:solidFill>
                  <a:schemeClr val="bg1"/>
                </a:solidFill>
              </a:rPr>
              <a:t>可以删除指定数据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.pop(</a:t>
            </a:r>
            <a:r>
              <a:rPr lang="zh-CN" altLang="en-US" sz="1200" b="1">
                <a:solidFill>
                  <a:srgbClr val="FFFF00"/>
                </a:solidFill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</a:rPr>
              <a:t>)    </a:t>
            </a:r>
            <a:r>
              <a:rPr lang="zh-CN" altLang="en-US" sz="1200" b="1">
                <a:solidFill>
                  <a:schemeClr val="bg1"/>
                </a:solidFill>
              </a:rPr>
              <a:t>删除指定下标的数据（默认最后一个），并返回该数据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1=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.pop(1)  </a:t>
            </a:r>
            <a:r>
              <a:rPr lang="zh-CN" altLang="en-US" sz="1200" b="1">
                <a:solidFill>
                  <a:schemeClr val="bg1"/>
                </a:solidFill>
              </a:rPr>
              <a:t>删除列表中下标为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1)                </a:t>
            </a:r>
            <a:r>
              <a:rPr lang="zh-CN" altLang="en-US" sz="1200" b="1">
                <a:solidFill>
                  <a:schemeClr val="bg1"/>
                </a:solidFill>
              </a:rPr>
              <a:t>返回被删除的那个数据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              </a:t>
            </a:r>
            <a:r>
              <a:rPr lang="zh-CN" altLang="en-US" sz="1200" b="1">
                <a:solidFill>
                  <a:schemeClr val="bg1"/>
                </a:solidFill>
              </a:rPr>
              <a:t>返回被删除数据后的列表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3184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8700" y="1150540"/>
            <a:ext cx="7635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.remove(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     </a:t>
            </a:r>
            <a:r>
              <a:rPr lang="zh-CN" altLang="en-US" sz="1200" b="1">
                <a:solidFill>
                  <a:schemeClr val="bg1"/>
                </a:solidFill>
              </a:rPr>
              <a:t>移除列表中某个数据的</a:t>
            </a:r>
            <a:r>
              <a:rPr lang="zh-CN" altLang="en-US" sz="1200" b="1">
                <a:solidFill>
                  <a:srgbClr val="FF0000"/>
                </a:solidFill>
              </a:rPr>
              <a:t>第一个</a:t>
            </a:r>
            <a:r>
              <a:rPr lang="zh-CN" altLang="en-US" sz="1200" b="1">
                <a:solidFill>
                  <a:schemeClr val="bg1"/>
                </a:solidFill>
              </a:rPr>
              <a:t>匹配项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.clear( ) </a:t>
            </a:r>
            <a:r>
              <a:rPr lang="en-US" altLang="zh-CN" sz="1200" b="1">
                <a:solidFill>
                  <a:schemeClr val="bg1"/>
                </a:solidFill>
              </a:rPr>
              <a:t>	        </a:t>
            </a:r>
            <a:r>
              <a:rPr lang="zh-CN" altLang="en-US" sz="1200" b="1">
                <a:solidFill>
                  <a:schemeClr val="bg1"/>
                </a:solidFill>
              </a:rPr>
              <a:t>清空列表，返回结果是 </a:t>
            </a:r>
            <a:r>
              <a:rPr lang="en-US" altLang="zh-CN" sz="1200" b="1">
                <a:solidFill>
                  <a:schemeClr val="bg1"/>
                </a:solidFill>
              </a:rPr>
              <a:t>[ ]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3184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椭圆 4"/>
          <p:cNvSpPr/>
          <p:nvPr/>
        </p:nvSpPr>
        <p:spPr>
          <a:xfrm>
            <a:off x="349188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87624" y="1203598"/>
            <a:ext cx="7416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、修改指定下标的数据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['</a:t>
            </a:r>
            <a:r>
              <a:rPr lang="zh-CN" altLang="en-US" sz="1400" b="1">
                <a:solidFill>
                  <a:schemeClr val="bg1"/>
                </a:solidFill>
              </a:rPr>
              <a:t>孙行者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者行孙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行者孙</a:t>
            </a:r>
            <a:r>
              <a:rPr lang="en-US" altLang="zh-CN" sz="1400" b="1">
                <a:solidFill>
                  <a:schemeClr val="bg1"/>
                </a:solidFill>
              </a:rPr>
              <a:t>']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[1] = '</a:t>
            </a:r>
            <a:r>
              <a:rPr lang="zh-CN" altLang="en-US" sz="1400" b="1">
                <a:solidFill>
                  <a:schemeClr val="bg1"/>
                </a:solidFill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</a:rPr>
              <a:t>'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变量名）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reverse( )</a:t>
            </a:r>
            <a:r>
              <a:rPr lang="zh-CN" altLang="en-US" sz="1400" b="1">
                <a:solidFill>
                  <a:schemeClr val="bg1"/>
                </a:solidFill>
              </a:rPr>
              <a:t>  把整个列表倒序排列</a:t>
            </a:r>
            <a:r>
              <a:rPr lang="en-US" altLang="zh-CN" sz="1400" b="1">
                <a:solidFill>
                  <a:schemeClr val="bg1"/>
                </a:solidFill>
              </a:rPr>
              <a:t>     </a:t>
            </a:r>
            <a:r>
              <a:rPr lang="zh-CN" altLang="en-US" sz="1400" b="1">
                <a:solidFill>
                  <a:schemeClr val="bg1"/>
                </a:solidFill>
              </a:rPr>
              <a:t>语法：变量名</a:t>
            </a:r>
            <a:r>
              <a:rPr lang="en-US" altLang="zh-CN" sz="1400" b="1">
                <a:solidFill>
                  <a:schemeClr val="bg1"/>
                </a:solidFill>
              </a:rPr>
              <a:t>.reverse( 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sort( ) </a:t>
            </a:r>
            <a:r>
              <a:rPr lang="zh-CN" altLang="en-US" sz="1400" b="1">
                <a:solidFill>
                  <a:schemeClr val="bg1"/>
                </a:solidFill>
              </a:rPr>
              <a:t>排序  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语法：变量名</a:t>
            </a:r>
            <a:r>
              <a:rPr lang="en-US" altLang="zh-CN" sz="1400" b="1">
                <a:solidFill>
                  <a:schemeClr val="bg1"/>
                </a:solidFill>
              </a:rPr>
              <a:t>.sort(</a:t>
            </a:r>
            <a:r>
              <a:rPr lang="en-US" altLang="zh-CN" sz="1400" b="1">
                <a:solidFill>
                  <a:srgbClr val="00B0F0"/>
                </a:solidFill>
              </a:rPr>
              <a:t>reverse=False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  默认升序，降序改成</a:t>
            </a:r>
            <a:r>
              <a:rPr lang="en-US" altLang="zh-CN" sz="1400" b="1">
                <a:solidFill>
                  <a:schemeClr val="bg1"/>
                </a:solidFill>
              </a:rPr>
              <a:t>True</a:t>
            </a:r>
            <a:r>
              <a:rPr lang="zh-CN" altLang="en-US" sz="1400" b="1">
                <a:solidFill>
                  <a:schemeClr val="bg1"/>
                </a:solidFill>
              </a:rPr>
              <a:t>      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771550"/>
            <a:ext cx="6264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二、列表复制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.copy( )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.copy( 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771550"/>
            <a:ext cx="6264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三、遍历整个列表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什么叫遍历？新人可以这样理解，把一行中每一个数据，一行一个去显示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257175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['</a:t>
            </a:r>
            <a:r>
              <a:rPr lang="zh-CN" altLang="en-US" sz="1600" b="1">
                <a:solidFill>
                  <a:schemeClr val="bg1"/>
                </a:solidFill>
              </a:rPr>
              <a:t>孙悟空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猪八戒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沙和尚</a:t>
            </a:r>
            <a:r>
              <a:rPr lang="en-US" altLang="zh-CN" sz="1600" b="1">
                <a:solidFill>
                  <a:schemeClr val="bg1"/>
                </a:solidFill>
              </a:rPr>
              <a:t>']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箭头: 右 4"/>
          <p:cNvSpPr/>
          <p:nvPr/>
        </p:nvSpPr>
        <p:spPr>
          <a:xfrm>
            <a:off x="4067944" y="2283718"/>
            <a:ext cx="504056" cy="792088"/>
          </a:xfrm>
          <a:prstGeom prst="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32040" y="2244809"/>
            <a:ext cx="122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孙悟空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猪八戒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沙和尚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0391" y="1707654"/>
            <a:ext cx="2551889" cy="253062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771550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三、遍历整个列表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in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 i 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043608" y="1995686"/>
            <a:ext cx="432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4128" y="730374"/>
            <a:ext cx="2551889" cy="253062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2859782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什么叫</a:t>
            </a:r>
            <a:r>
              <a:rPr lang="zh-CN" altLang="en-US" sz="1600" b="1">
                <a:solidFill>
                  <a:srgbClr val="FFFF00"/>
                </a:solidFill>
              </a:rPr>
              <a:t>遍历</a:t>
            </a:r>
            <a:r>
              <a:rPr lang="zh-CN" altLang="en-US" sz="1600" b="1">
                <a:solidFill>
                  <a:schemeClr val="bg1"/>
                </a:solidFill>
              </a:rPr>
              <a:t>？</a:t>
            </a:r>
            <a:r>
              <a:rPr lang="zh-CN" altLang="en-US" sz="1400" b="1">
                <a:solidFill>
                  <a:schemeClr val="bg1"/>
                </a:solidFill>
              </a:rPr>
              <a:t>就是全部数据都访问了就叫</a:t>
            </a:r>
            <a:r>
              <a:rPr lang="zh-CN" altLang="en-US" sz="1400" b="1">
                <a:solidFill>
                  <a:srgbClr val="FFFF00"/>
                </a:solidFill>
              </a:rPr>
              <a:t>遍历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771550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四、列表嵌套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当一个列表中包含其它子列表时，如果查找指定人名？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=[ 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关羽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张飞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赵云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'],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李小龙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叶问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霍元甲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 ]</a:t>
            </a:r>
            <a:endParaRPr lang="en-US" altLang="zh-CN" sz="14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如何找到李小龙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[2][0])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列表总结：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608" y="699542"/>
            <a:ext cx="79208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、列表格式，用中括号存数据，每个数据用逗号隔开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2,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3]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、常用操作方法：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Index()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查找数据在列表中第一次出现的位置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len()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返回列表的数据个数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在列表末尾追加单个数据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extend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在列表末尾追加多个数据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在指定位置增加数据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删除列表或删除列表指定下标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remove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删除列表第一个指定的数据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列表排序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699542"/>
            <a:ext cx="7992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思考：列表里面可以存储多个数据，但是他是可以修改的，如果我们想存储多个数据，但是不允许用户修改怎么办？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endParaRPr lang="zh-CN" altLang="en-US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60" y="1275606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为什么要使用元组？</a:t>
            </a:r>
            <a:r>
              <a:rPr lang="zh-CN" altLang="en-US" sz="1200" b="1">
                <a:solidFill>
                  <a:srgbClr val="FFFF00"/>
                </a:solidFill>
              </a:rPr>
              <a:t>因为一个元组可以存储多个数据，且里面的数据不能被修改。</a:t>
            </a:r>
            <a:endParaRPr lang="en-US" altLang="zh-CN" sz="1200" b="1" dirty="0">
              <a:solidFill>
                <a:srgbClr val="FFFF00"/>
              </a:solidFill>
            </a:endParaRPr>
          </a:p>
          <a:p>
            <a:endParaRPr lang="en-US" altLang="zh-CN" sz="1200" b="1" dirty="0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元组长什么样子？元组使用小括号包裹，使用逗号隔开每个数据，数据可以是不同的类型。</a:t>
            </a:r>
            <a:endParaRPr lang="en-US" altLang="zh-CN" sz="1200" b="1">
              <a:solidFill>
                <a:srgbClr val="FFFF00"/>
              </a:solidFill>
            </a:endParaRPr>
          </a:p>
        </p:txBody>
      </p:sp>
      <p:sp>
        <p:nvSpPr>
          <p:cNvPr id="5" name="箭头: 下 4"/>
          <p:cNvSpPr/>
          <p:nvPr/>
        </p:nvSpPr>
        <p:spPr>
          <a:xfrm>
            <a:off x="5724128" y="1921937"/>
            <a:ext cx="288032" cy="2177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20072" y="2221002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这句话就当没听见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8421" y="2571750"/>
            <a:ext cx="46085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）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多个数据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单个数据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520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这是一个整型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这是一个字符型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  ( )        # </a:t>
            </a:r>
            <a:r>
              <a:rPr lang="zh-CN" altLang="en-US" sz="1200" b="1">
                <a:solidFill>
                  <a:schemeClr val="bg1"/>
                </a:solidFill>
              </a:rPr>
              <a:t>定义一个空元组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123728" y="365187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195736" y="401191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57200" y="202332"/>
            <a:ext cx="6938118" cy="46166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学习编程，每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个人中有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99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个人都选择了放弃？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043608" y="915566"/>
            <a:ext cx="6397905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网友戏虐教科书：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XXX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从入门到入土，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从入门到放弃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055688" y="2211710"/>
            <a:ext cx="7260770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我分析了他们为什么放弃？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真相？你不敢相信！可能连他们自己都不知道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501532" y="3581603"/>
            <a:ext cx="4766626" cy="6463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跟着孙兴华学习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3.7</a:t>
            </a:r>
            <a:endParaRPr lang="zh-CN" alt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endParaRPr lang="zh-CN" altLang="en-US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544" y="699542"/>
            <a:ext cx="7992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元组的常见操作，因为他不可以被修改，所以他的操作方法就只有查询了！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= </a:t>
            </a:r>
            <a:r>
              <a:rPr lang="zh-CN" altLang="en-US" sz="1200" b="1">
                <a:solidFill>
                  <a:srgbClr val="FF0000"/>
                </a:solidFill>
              </a:rPr>
              <a:t>（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猪八戒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沙和尚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白龙马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）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[1])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使用下标查找数据，返回：猪八戒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rgbClr val="FFFF00"/>
                </a:solidFill>
              </a:rPr>
              <a:t>])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切片的方式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.index('</a:t>
            </a:r>
            <a:r>
              <a:rPr lang="zh-CN" altLang="en-US" sz="1200" b="1">
                <a:solidFill>
                  <a:srgbClr val="FFFF00"/>
                </a:solidFill>
              </a:rPr>
              <a:t>沙和尚</a:t>
            </a:r>
            <a:r>
              <a:rPr lang="en-US" altLang="zh-CN" sz="1200" b="1">
                <a:solidFill>
                  <a:srgbClr val="FFFF00"/>
                </a:solidFill>
              </a:rPr>
              <a:t>'))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查找某个数据在元组中的下标，与字符串和列表使用方法相同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.count('</a:t>
            </a:r>
            <a:r>
              <a:rPr lang="zh-CN" altLang="en-US" sz="1200" b="1">
                <a:solidFill>
                  <a:srgbClr val="FFFF00"/>
                </a:solidFill>
              </a:rPr>
              <a:t>孙悟空</a:t>
            </a:r>
            <a:r>
              <a:rPr lang="en-US" altLang="zh-CN" sz="1200" b="1">
                <a:solidFill>
                  <a:srgbClr val="FFFF00"/>
                </a:solidFill>
              </a:rPr>
              <a:t>'))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统计某个数据在元组中出现的次数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print(len(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)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统计元组数据的个数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元组只可读取里面的数据，不能修改，所以不支持清空元组数据的操作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699542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200" b="1">
                <a:solidFill>
                  <a:schemeClr val="bg1"/>
                </a:solidFill>
              </a:rPr>
              <a:t>元组内数据直接修改会立即报错，不建议你去修改，如果想修改数据，请直接用列表。但是如果必需修改，可以利用</a:t>
            </a:r>
            <a:r>
              <a:rPr lang="zh-CN" altLang="en-US" sz="1200" b="1">
                <a:solidFill>
                  <a:srgbClr val="FFFF00"/>
                </a:solidFill>
              </a:rPr>
              <a:t>切片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zh-CN" altLang="en-US" sz="1200" b="1">
                <a:solidFill>
                  <a:srgbClr val="FFFF00"/>
                </a:solidFill>
              </a:rPr>
              <a:t>重新赋值</a:t>
            </a:r>
            <a:r>
              <a:rPr lang="zh-CN" altLang="en-US" sz="1200" b="1">
                <a:solidFill>
                  <a:schemeClr val="bg1"/>
                </a:solidFill>
              </a:rPr>
              <a:t>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pPr indent="457200"/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= </a:t>
            </a:r>
            <a:r>
              <a:rPr lang="zh-CN" altLang="en-US" sz="1200" b="1">
                <a:solidFill>
                  <a:srgbClr val="FF0000"/>
                </a:solidFill>
              </a:rPr>
              <a:t>（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猪八戒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沙和尚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白龙马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）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想把最后一个孙悟空删除，把唐僧加在二师兄和沙师弟之间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变量名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[0:2]+('</a:t>
            </a:r>
            <a:r>
              <a:rPr lang="zh-CN" altLang="en-US" sz="1200" b="1">
                <a:solidFill>
                  <a:srgbClr val="FFFF00"/>
                </a:solidFill>
              </a:rPr>
              <a:t>唐僧</a:t>
            </a:r>
            <a:r>
              <a:rPr lang="en-US" altLang="zh-CN" sz="1200" b="1">
                <a:solidFill>
                  <a:srgbClr val="FFFF00"/>
                </a:solidFill>
              </a:rPr>
              <a:t>',)+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[2:5]</a:t>
            </a:r>
            <a:endParaRPr lang="en-US" altLang="zh-CN" sz="1200" b="1">
              <a:solidFill>
                <a:srgbClr val="FFFF00"/>
              </a:solidFill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endParaRPr lang="zh-CN" altLang="en-US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下 3"/>
          <p:cNvSpPr/>
          <p:nvPr/>
        </p:nvSpPr>
        <p:spPr>
          <a:xfrm>
            <a:off x="1835696" y="2427734"/>
            <a:ext cx="648072" cy="504056"/>
          </a:xfrm>
          <a:prstGeom prst="down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43808" y="257175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可以简写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876" y="3067094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变量名 </a:t>
            </a:r>
            <a:r>
              <a:rPr lang="en-US" altLang="zh-CN" sz="1400" b="1">
                <a:solidFill>
                  <a:srgbClr val="FFFF00"/>
                </a:solidFill>
              </a:rPr>
              <a:t>= 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</a:rPr>
              <a:t>[:2]+('</a:t>
            </a:r>
            <a:r>
              <a:rPr lang="zh-CN" altLang="en-US" sz="1400" b="1">
                <a:solidFill>
                  <a:srgbClr val="FFFF00"/>
                </a:solidFill>
              </a:rPr>
              <a:t>唐僧</a:t>
            </a:r>
            <a:r>
              <a:rPr lang="en-US" altLang="zh-CN" sz="1400" b="1">
                <a:solidFill>
                  <a:srgbClr val="FFFF00"/>
                </a:solidFill>
              </a:rPr>
              <a:t>',)+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</a:rPr>
              <a:t>[2:]</a:t>
            </a:r>
            <a:endParaRPr lang="en-US" altLang="zh-CN" sz="1400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字符串、列表、元组总节：</a:t>
            </a:r>
            <a:endParaRPr lang="zh-CN" altLang="en-US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9592" y="771550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、都可以通过下标（索引）查询数据，下标从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开始，下标支持负数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、都可以通过切片的方法得到一个范围内的数据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1290" y="1670311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我们将</a:t>
            </a:r>
            <a:r>
              <a:rPr lang="zh-CN" altLang="en-US" sz="1400" b="1">
                <a:solidFill>
                  <a:srgbClr val="FF0000"/>
                </a:solidFill>
              </a:rPr>
              <a:t>字符串，列表，元组</a:t>
            </a:r>
            <a:r>
              <a:rPr lang="zh-CN" altLang="en-US" sz="1400" b="1">
                <a:solidFill>
                  <a:schemeClr val="bg1"/>
                </a:solidFill>
              </a:rPr>
              <a:t>统称为</a:t>
            </a:r>
            <a:r>
              <a:rPr lang="zh-CN" altLang="en-US" sz="1400" b="1">
                <a:solidFill>
                  <a:srgbClr val="FF0000"/>
                </a:solidFill>
              </a:rPr>
              <a:t>序列</a:t>
            </a:r>
            <a:r>
              <a:rPr lang="zh-CN" altLang="en-US" sz="1400" b="1">
                <a:solidFill>
                  <a:schemeClr val="bg1"/>
                </a:solidFill>
              </a:rPr>
              <a:t>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9592" y="2316473"/>
            <a:ext cx="72728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第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课 我们学习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种类型转换    </a:t>
            </a:r>
            <a:r>
              <a:rPr lang="en-US" altLang="zh-CN" sz="1200" b="1">
                <a:solidFill>
                  <a:schemeClr val="bg1"/>
                </a:solidFill>
              </a:rPr>
              <a:t>int( )   float( )   str( ) 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现在，我们再学习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个类型转换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list(</a:t>
            </a:r>
            <a:r>
              <a:rPr lang="zh-CN" altLang="en-US" sz="1200" b="1">
                <a:solidFill>
                  <a:srgbClr val="FFFF00"/>
                </a:solidFill>
              </a:rPr>
              <a:t>序列名</a:t>
            </a:r>
            <a:r>
              <a:rPr lang="en-US" altLang="zh-CN" sz="1200" b="1">
                <a:solidFill>
                  <a:srgbClr val="FFFF00"/>
                </a:solidFill>
              </a:rPr>
              <a:t>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将序列转为列表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tuple(</a:t>
            </a:r>
            <a:r>
              <a:rPr lang="zh-CN" altLang="en-US" sz="1200" b="1">
                <a:solidFill>
                  <a:srgbClr val="FFFF00"/>
                </a:solidFill>
              </a:rPr>
              <a:t>序列名</a:t>
            </a:r>
            <a:r>
              <a:rPr lang="en-US" altLang="zh-CN" sz="1200" b="1">
                <a:solidFill>
                  <a:srgbClr val="FFFF00"/>
                </a:solidFill>
              </a:rPr>
              <a:t>)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将序列转为元组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172996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7624" y="915566"/>
            <a:ext cx="5904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: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条件是否成立都执行的代码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7624" y="2571750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如果条件成立，就执行下面缩进的代码，否则不执行。但是未缩进的代码语条件无关。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9592" y="771550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= float(input('</a:t>
            </a:r>
            <a:r>
              <a:rPr lang="zh-CN" altLang="en-US" sz="1400" b="1">
                <a:solidFill>
                  <a:schemeClr val="bg1"/>
                </a:solidFill>
              </a:rPr>
              <a:t>请输入你的身高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米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&gt;= 1.3: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米，请您买票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print('</a:t>
            </a:r>
            <a:r>
              <a:rPr lang="zh-CN" altLang="en-US" sz="1400" b="1">
                <a:solidFill>
                  <a:schemeClr val="bg1"/>
                </a:solidFill>
              </a:rPr>
              <a:t>祝你旅程愉快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7624" y="915566"/>
            <a:ext cx="59046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: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else: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条件不成立执行的代码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条件不成立执行的代码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en-US" altLang="zh-CN" sz="1600" b="1">
                <a:solidFill>
                  <a:schemeClr val="bg1"/>
                </a:solidFill>
              </a:rPr>
              <a:t>……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7624" y="3297983"/>
            <a:ext cx="6591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条件成立，执行</a:t>
            </a:r>
            <a:r>
              <a:rPr lang="en-US" altLang="zh-CN" sz="1600" b="1">
                <a:solidFill>
                  <a:schemeClr val="bg1"/>
                </a:solidFill>
              </a:rPr>
              <a:t>if</a:t>
            </a:r>
            <a:r>
              <a:rPr lang="zh-CN" altLang="en-US" sz="1600" b="1">
                <a:solidFill>
                  <a:schemeClr val="bg1"/>
                </a:solidFill>
              </a:rPr>
              <a:t>下方的代码，如果条件不成立，执行</a:t>
            </a:r>
            <a:r>
              <a:rPr lang="en-US" altLang="zh-CN" sz="1600" b="1">
                <a:solidFill>
                  <a:schemeClr val="bg1"/>
                </a:solidFill>
              </a:rPr>
              <a:t>else</a:t>
            </a:r>
            <a:r>
              <a:rPr lang="zh-CN" altLang="en-US" sz="1600" b="1">
                <a:solidFill>
                  <a:schemeClr val="bg1"/>
                </a:solidFill>
              </a:rPr>
              <a:t>下方的代码。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016" y="648223"/>
            <a:ext cx="2910372" cy="233892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7584" y="915566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= float(input('</a:t>
            </a:r>
            <a:r>
              <a:rPr lang="zh-CN" altLang="en-US" sz="1400" b="1">
                <a:solidFill>
                  <a:schemeClr val="bg1"/>
                </a:solidFill>
              </a:rPr>
              <a:t>请输入你的身高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米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&gt;= 1.3: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米，请您买票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米，不用买票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print('</a:t>
            </a:r>
            <a:r>
              <a:rPr lang="zh-CN" altLang="en-US" sz="1400" b="1">
                <a:solidFill>
                  <a:schemeClr val="bg1"/>
                </a:solidFill>
              </a:rPr>
              <a:t>祝您旅途愉快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7624" y="915566"/>
            <a:ext cx="59046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1: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elif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：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zh-CN" altLang="en-US" sz="1600" b="1">
                <a:solidFill>
                  <a:schemeClr val="bg1"/>
                </a:solidFill>
              </a:rPr>
              <a:t>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else: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rgbClr val="FFFF00"/>
                </a:solidFill>
              </a:rPr>
              <a:t>        以上条件都不成立执行的代码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en-US" altLang="zh-CN" sz="1600" b="1">
                <a:solidFill>
                  <a:schemeClr val="bg1"/>
                </a:solidFill>
              </a:rPr>
              <a:t>……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016" y="987574"/>
            <a:ext cx="3953604" cy="242696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915566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学开车：</a:t>
            </a:r>
            <a:r>
              <a:rPr lang="en-US" altLang="zh-CN" sz="1400" b="1">
                <a:solidFill>
                  <a:schemeClr val="bg1"/>
                </a:solidFill>
              </a:rPr>
              <a:t>18</a:t>
            </a:r>
            <a:r>
              <a:rPr lang="zh-CN" altLang="en-US" sz="1400" b="1">
                <a:solidFill>
                  <a:schemeClr val="bg1"/>
                </a:solidFill>
              </a:rPr>
              <a:t>岁以上，</a:t>
            </a:r>
            <a:r>
              <a:rPr lang="en-US" altLang="zh-CN" sz="1400" b="1">
                <a:solidFill>
                  <a:schemeClr val="bg1"/>
                </a:solidFill>
              </a:rPr>
              <a:t>70</a:t>
            </a:r>
            <a:r>
              <a:rPr lang="zh-CN" altLang="en-US" sz="1400" b="1">
                <a:solidFill>
                  <a:schemeClr val="bg1"/>
                </a:solidFill>
              </a:rPr>
              <a:t>岁以下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552" y="1567801"/>
            <a:ext cx="8136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= int(input('</a:t>
            </a:r>
            <a:r>
              <a:rPr lang="zh-CN" altLang="en-US" sz="1400" b="1">
                <a:solidFill>
                  <a:schemeClr val="bg1"/>
                </a:solidFill>
              </a:rPr>
              <a:t>请输入您的年龄：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&lt; 18: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岁，过</a:t>
            </a:r>
            <a:r>
              <a:rPr lang="en-US" altLang="zh-CN" sz="1400" b="1">
                <a:solidFill>
                  <a:schemeClr val="bg1"/>
                </a:solidFill>
              </a:rPr>
              <a:t>{18-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年再来吧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elif </a:t>
            </a:r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&gt; 70: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岁，不好意思您已经超过</a:t>
            </a:r>
            <a:r>
              <a:rPr lang="en-US" altLang="zh-CN" sz="1400" b="1">
                <a:solidFill>
                  <a:schemeClr val="bg1"/>
                </a:solidFill>
              </a:rPr>
              <a:t>70</a:t>
            </a:r>
            <a:r>
              <a:rPr lang="zh-CN" altLang="en-US" sz="1400" b="1">
                <a:solidFill>
                  <a:schemeClr val="bg1"/>
                </a:solidFill>
              </a:rPr>
              <a:t>岁不能学车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岁，欢迎您马路高手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1640" y="828279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一、为什么学习编程过程中放弃了？因为写错了第一个程序！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print(“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你好，世界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!”)   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这才是正确的写法</a:t>
            </a:r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1640" y="1834624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二、输出语句的两个参数及转义字符（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\n,\t,r,\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end=“\n”	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结束符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=“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空格”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多对象分隔符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+	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*	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复制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1640" y="3274407"/>
            <a:ext cx="70567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三、单行注释与多行注释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单行注释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多行注释被三引号包裹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快捷键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Ctrl+/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条件语句（嵌套）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608" y="915566"/>
            <a:ext cx="59046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if </a:t>
            </a:r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条件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1:</a:t>
            </a:r>
            <a:endParaRPr lang="en-US" altLang="zh-CN" sz="16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条件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成立执行的代码</a:t>
            </a:r>
            <a:endParaRPr lang="en-US" altLang="zh-CN" sz="16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：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zh-CN" altLang="en-US" sz="1600" b="1">
                <a:solidFill>
                  <a:schemeClr val="bg1"/>
                </a:solidFill>
              </a:rPr>
              <a:t>       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        else: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	</a:t>
            </a:r>
            <a:r>
              <a:rPr lang="zh-CN" altLang="en-US" sz="1600" b="1">
                <a:solidFill>
                  <a:srgbClr val="FFFF00"/>
                </a:solidFill>
              </a:rPr>
              <a:t>如果条件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不成立执行的代码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else:</a:t>
            </a:r>
            <a:endParaRPr lang="en-US" altLang="zh-CN" sz="16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如果条件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不成立执行的代码</a:t>
            </a:r>
            <a:endParaRPr lang="en-US" altLang="zh-CN" sz="1600" b="1">
              <a:solidFill>
                <a:srgbClr val="FFFF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016" y="633958"/>
            <a:ext cx="4022127" cy="316917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条件语句（三目运算）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528" y="905693"/>
            <a:ext cx="78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条件成立执行的表达式 </a:t>
            </a:r>
            <a:r>
              <a:rPr lang="en-US" altLang="zh-CN" sz="1400" b="1">
                <a:solidFill>
                  <a:srgbClr val="FF0000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条件 </a:t>
            </a:r>
            <a:r>
              <a:rPr lang="en-US" altLang="zh-CN" sz="1400" b="1">
                <a:solidFill>
                  <a:srgbClr val="FF0000"/>
                </a:solidFill>
              </a:rPr>
              <a:t>else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条件不成立执行的表达式 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8568" y="1359226"/>
            <a:ext cx="78488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a = 3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b = 5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c = a  </a:t>
            </a:r>
            <a:r>
              <a:rPr lang="en-US" altLang="zh-CN" sz="1400" b="1">
                <a:solidFill>
                  <a:srgbClr val="FF0000"/>
                </a:solidFill>
              </a:rPr>
              <a:t>if  a &gt; b </a:t>
            </a:r>
            <a:r>
              <a:rPr lang="en-US" altLang="zh-CN" sz="1400" b="1">
                <a:solidFill>
                  <a:schemeClr val="bg1"/>
                </a:solidFill>
              </a:rPr>
              <a:t>else b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print(c)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1996059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字典与集合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与集合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737910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甲鱼老师说，什么时候用字典？当下标（索引）不好用的时候！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序列名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',520,'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',520,'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',14,'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',24]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当顺序变化后，数据就乱了，而且下标也不管用了。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520" y="2433250"/>
            <a:ext cx="8640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这个时候，就要用到字典了，字典和数据顺序无关，所以字典</a:t>
            </a:r>
            <a:r>
              <a:rPr lang="zh-CN" altLang="en-US" sz="1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不支持下标</a:t>
            </a:r>
            <a:r>
              <a:rPr lang="zh-CN" altLang="en-US" sz="1200" b="1">
                <a:solidFill>
                  <a:schemeClr val="bg1"/>
                </a:solidFill>
              </a:rPr>
              <a:t>，字典是按</a:t>
            </a:r>
            <a:r>
              <a:rPr lang="en-US" altLang="zh-CN" sz="1200" b="1">
                <a:solidFill>
                  <a:schemeClr val="bg1"/>
                </a:solidFill>
              </a:rPr>
              <a:t>key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en-US" altLang="zh-CN" sz="1200" b="1">
                <a:solidFill>
                  <a:schemeClr val="bg1"/>
                </a:solidFill>
              </a:rPr>
              <a:t>value</a:t>
            </a:r>
            <a:r>
              <a:rPr lang="zh-CN" altLang="en-US" sz="1200" b="1">
                <a:solidFill>
                  <a:schemeClr val="bg1"/>
                </a:solidFill>
              </a:rPr>
              <a:t>的方式成对出现，俗称键值对。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5" name="箭头: 上 4"/>
          <p:cNvSpPr/>
          <p:nvPr/>
        </p:nvSpPr>
        <p:spPr>
          <a:xfrm>
            <a:off x="6012160" y="2283718"/>
            <a:ext cx="144016" cy="149532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箭头: 上 5"/>
          <p:cNvSpPr/>
          <p:nvPr/>
        </p:nvSpPr>
        <p:spPr>
          <a:xfrm>
            <a:off x="6516216" y="2283718"/>
            <a:ext cx="144016" cy="149532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688994" y="1712153"/>
            <a:ext cx="6463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键</a:t>
            </a:r>
            <a:endParaRPr lang="zh-CN" altLang="en-US" sz="36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5058" y="1707654"/>
            <a:ext cx="6463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值</a:t>
            </a:r>
            <a:endParaRPr lang="zh-CN" altLang="en-US" sz="36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7544" y="3003798"/>
            <a:ext cx="741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字典序列名 </a:t>
            </a:r>
            <a:r>
              <a:rPr lang="en-US" altLang="zh-CN" sz="1400" b="1">
                <a:solidFill>
                  <a:schemeClr val="bg1"/>
                </a:solidFill>
              </a:rPr>
              <a:t>= {'</a:t>
            </a:r>
            <a:r>
              <a:rPr lang="zh-CN" altLang="en-US" sz="1400" b="1">
                <a:solidFill>
                  <a:schemeClr val="bg1"/>
                </a:solidFill>
              </a:rPr>
              <a:t>华为</a:t>
            </a:r>
            <a:r>
              <a:rPr lang="en-US" altLang="zh-CN" sz="1400" b="1">
                <a:solidFill>
                  <a:schemeClr val="bg1"/>
                </a:solidFill>
              </a:rPr>
              <a:t>':520,'</a:t>
            </a:r>
            <a:r>
              <a:rPr lang="zh-CN" altLang="en-US" sz="1400" b="1">
                <a:solidFill>
                  <a:schemeClr val="bg1"/>
                </a:solidFill>
              </a:rPr>
              <a:t>小米</a:t>
            </a:r>
            <a:r>
              <a:rPr lang="en-US" altLang="zh-CN" sz="1400" b="1">
                <a:solidFill>
                  <a:schemeClr val="bg1"/>
                </a:solidFill>
              </a:rPr>
              <a:t>':520,'</a:t>
            </a:r>
            <a:r>
              <a:rPr lang="zh-CN" altLang="en-US" sz="1400" b="1">
                <a:solidFill>
                  <a:schemeClr val="bg1"/>
                </a:solidFill>
              </a:rPr>
              <a:t>苹果</a:t>
            </a:r>
            <a:r>
              <a:rPr lang="en-US" altLang="zh-CN" sz="1400" b="1">
                <a:solidFill>
                  <a:schemeClr val="bg1"/>
                </a:solidFill>
              </a:rPr>
              <a:t>':14,'</a:t>
            </a:r>
            <a:r>
              <a:rPr lang="zh-CN" altLang="en-US" sz="1400" b="1">
                <a:solidFill>
                  <a:schemeClr val="bg1"/>
                </a:solidFill>
              </a:rPr>
              <a:t>三星</a:t>
            </a:r>
            <a:r>
              <a:rPr lang="en-US" altLang="zh-CN" sz="1400" b="1">
                <a:solidFill>
                  <a:schemeClr val="bg1"/>
                </a:solidFill>
              </a:rPr>
              <a:t>':24}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箭头: 下 9"/>
          <p:cNvSpPr/>
          <p:nvPr/>
        </p:nvSpPr>
        <p:spPr>
          <a:xfrm>
            <a:off x="1871700" y="3286312"/>
            <a:ext cx="144016" cy="293549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箭头: 下 10"/>
          <p:cNvSpPr/>
          <p:nvPr/>
        </p:nvSpPr>
        <p:spPr>
          <a:xfrm>
            <a:off x="2339752" y="3311574"/>
            <a:ext cx="144016" cy="293549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547664" y="357183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键      值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75856" y="3579861"/>
            <a:ext cx="5040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字典用</a:t>
            </a:r>
            <a:r>
              <a:rPr lang="zh-CN" altLang="en-US" sz="1400" b="1">
                <a:solidFill>
                  <a:srgbClr val="FFFF00"/>
                </a:solidFill>
              </a:rPr>
              <a:t>大括号</a:t>
            </a:r>
            <a:r>
              <a:rPr lang="zh-CN" altLang="en-US" sz="1400" b="1">
                <a:solidFill>
                  <a:schemeClr val="bg1"/>
                </a:solidFill>
              </a:rPr>
              <a:t>包裹，数据是</a:t>
            </a:r>
            <a:r>
              <a:rPr lang="zh-CN" altLang="en-US" sz="1400" b="1">
                <a:solidFill>
                  <a:srgbClr val="FFFF00"/>
                </a:solidFill>
              </a:rPr>
              <a:t>键</a:t>
            </a:r>
            <a:r>
              <a:rPr lang="en-US" altLang="zh-CN" sz="1400" b="1">
                <a:solidFill>
                  <a:srgbClr val="FFFF00"/>
                </a:solidFill>
              </a:rPr>
              <a:t>:</a:t>
            </a:r>
            <a:r>
              <a:rPr lang="zh-CN" altLang="en-US" sz="1400" b="1">
                <a:solidFill>
                  <a:srgbClr val="FFFF00"/>
                </a:solidFill>
              </a:rPr>
              <a:t>值</a:t>
            </a:r>
            <a:r>
              <a:rPr lang="zh-CN" altLang="en-US" sz="1400" b="1">
                <a:solidFill>
                  <a:schemeClr val="bg1"/>
                </a:solidFill>
              </a:rPr>
              <a:t>成对出现。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空字典的创建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名字 </a:t>
            </a:r>
            <a:r>
              <a:rPr lang="en-US" altLang="zh-CN" sz="1400" b="1">
                <a:solidFill>
                  <a:schemeClr val="bg1"/>
                </a:solidFill>
              </a:rPr>
              <a:t>= { }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名字 </a:t>
            </a:r>
            <a:r>
              <a:rPr lang="en-US" altLang="zh-CN" sz="1400" b="1">
                <a:solidFill>
                  <a:schemeClr val="bg1"/>
                </a:solidFill>
              </a:rPr>
              <a:t>= dict(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  （可变型）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771550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则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对应的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不存在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这个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键和值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60" y="1958636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删除字典内数据语法：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只需要写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，它会把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一起删除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删除整个字典的语法：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清空字典：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clear( )    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.clear( ) 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的增删改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（可变型）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771550"/>
            <a:ext cx="5616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查数据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：注意只能用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键查值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不能用值查键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，因为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键是唯一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值可能是重复的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字典序列名</a:t>
            </a:r>
            <a:r>
              <a:rPr lang="en-US" altLang="zh-CN" sz="1200" b="1">
                <a:solidFill>
                  <a:schemeClr val="bg1"/>
                </a:solidFill>
              </a:rPr>
              <a:t>['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520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字典序列名</a:t>
            </a:r>
            <a:r>
              <a:rPr lang="en-US" altLang="zh-CN" sz="1200" b="1">
                <a:solidFill>
                  <a:schemeClr val="bg1"/>
                </a:solidFill>
              </a:rPr>
              <a:t>['</a:t>
            </a:r>
            <a:r>
              <a:rPr lang="zh-CN" altLang="en-US" sz="1200" b="1">
                <a:solidFill>
                  <a:schemeClr val="bg1"/>
                </a:solidFill>
              </a:rPr>
              <a:t>诺基亚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返回：报错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总结：如果键存在，我们返回值，否则报错。</a:t>
            </a:r>
            <a:endParaRPr lang="en-US" altLang="zh-CN" sz="1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362" y="2499742"/>
            <a:ext cx="8273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字典的查询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.get(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键，随便写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12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键存在，返回值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。如果键不存在，返回默认值，默认值是你随便写的内容，如果省略了这个参数，返回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None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.values(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返回字典中所有的值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  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可迭代对象（里面的数据是元组）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迭代就是重复反馈过程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的循环遍历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60" y="771550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.keys(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560" y="2151867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.values(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8104" y="436771"/>
            <a:ext cx="2551889" cy="253062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27984" y="372387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什么叫</a:t>
            </a:r>
            <a:r>
              <a:rPr lang="zh-CN" altLang="en-US" sz="1600" b="1">
                <a:solidFill>
                  <a:srgbClr val="FFFF00"/>
                </a:solidFill>
              </a:rPr>
              <a:t>遍历</a:t>
            </a:r>
            <a:r>
              <a:rPr lang="zh-CN" altLang="en-US" sz="1600" b="1">
                <a:solidFill>
                  <a:schemeClr val="bg1"/>
                </a:solidFill>
              </a:rPr>
              <a:t>？</a:t>
            </a:r>
            <a:r>
              <a:rPr lang="zh-CN" altLang="en-US" sz="1400" b="1">
                <a:solidFill>
                  <a:schemeClr val="bg1"/>
                </a:solidFill>
              </a:rPr>
              <a:t>就是全部数据都访问了就叫</a:t>
            </a:r>
            <a:r>
              <a:rPr lang="zh-CN" altLang="en-US" sz="1400" b="1">
                <a:solidFill>
                  <a:srgbClr val="FFFF00"/>
                </a:solidFill>
              </a:rPr>
              <a:t>遍历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的循环遍历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60" y="771550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   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（返回：每行是一个元组）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60" y="2355726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键和值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 f' {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= {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')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771550"/>
            <a:ext cx="7344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创建集合：可以用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}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set( )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创建集合，但是创建空集合必需用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set( )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，因为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}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创建的是空字典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集合的特点：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自动去除重复数据  </a:t>
            </a:r>
            <a:r>
              <a:rPr lang="en-US" altLang="zh-CN" sz="12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r>
              <a:rPr lang="zh-CN" altLang="en-US" sz="12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顺序是随机的，所以不支持下标</a:t>
            </a:r>
            <a:endParaRPr lang="en-US" altLang="zh-CN" sz="1200" b="1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{1,2,3,4,5,6,7}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{1,2,3,4,4,5,5,6,7}	# {1, 2, 3, 4, 5, 6, 7}     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自动去重复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空集合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set( )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771550"/>
            <a:ext cx="734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.add(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因为集合自动去重复，所以增加重复内容时不进行任何操作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追加数据序列：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.update(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数据序列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数据序列：列表，字符串，元组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.remove(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#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如果数据不存在，报错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.discard(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如果数据不存在，不报错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.pop( )               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随机删除集合中某个数据，并返回这个数据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查看返回数据    变量名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.pop( )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查看被删除的数据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查看集合还剩下什么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1640" y="828279"/>
            <a:ext cx="70567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四、变量与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格式化字符串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变量名规则：支持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汉字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，并且也可以由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字母、数字和下划线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构成，但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不能以数字开头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，且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区分大小写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给变量赋值：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5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多变量赋值：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= 7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     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=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= 2</a:t>
            </a:r>
            <a:endParaRPr lang="en-US" altLang="zh-CN" sz="10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交换变量赋值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x,y = y,x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f'{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}'</a:t>
            </a:r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771550"/>
            <a:ext cx="7344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判断数据是否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集合序列中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判断数据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集合序列中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          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  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in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	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 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9592" y="915566"/>
            <a:ext cx="71287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课 我们学习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种类型转换    </a:t>
            </a:r>
            <a:r>
              <a:rPr lang="en-US" altLang="zh-CN" sz="1400" b="1">
                <a:solidFill>
                  <a:schemeClr val="bg1"/>
                </a:solidFill>
              </a:rPr>
              <a:t>int( )   float( )   str( ) 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第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课，我们又学习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种类型转换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list(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将序列转为列表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tuple(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将序列转为元组</a:t>
            </a:r>
            <a:r>
              <a:rPr lang="en-US" altLang="zh-CN" sz="1400" b="1">
                <a:solidFill>
                  <a:schemeClr val="bg1"/>
                </a:solidFill>
              </a:rPr>
              <a:t>  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今天我们再学一个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set(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  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将某个序列转换成集合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注意：集合自动去重复，但不支持下标，没有顺序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41151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前</a:t>
            </a:r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节课 总结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568" y="1046222"/>
            <a:ext cx="8136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序列：序列是一个存放多个值的连续内存空间。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0000"/>
                </a:solidFill>
              </a:rPr>
              <a:t>有序序列</a:t>
            </a:r>
            <a:r>
              <a:rPr lang="zh-CN" altLang="en-US" sz="1400" b="1">
                <a:solidFill>
                  <a:schemeClr val="bg1"/>
                </a:solidFill>
              </a:rPr>
              <a:t>：有序，意味着有下标，可以进行</a:t>
            </a:r>
            <a:r>
              <a:rPr lang="zh-CN" altLang="en-US" sz="1400" b="1">
                <a:solidFill>
                  <a:srgbClr val="FF0000"/>
                </a:solidFill>
              </a:rPr>
              <a:t>下标</a:t>
            </a:r>
            <a:r>
              <a:rPr lang="zh-CN" altLang="en-US" sz="1400" b="1">
                <a:solidFill>
                  <a:schemeClr val="bg1"/>
                </a:solidFill>
              </a:rPr>
              <a:t>操作、</a:t>
            </a:r>
            <a:r>
              <a:rPr lang="zh-CN" altLang="en-US" sz="1400" b="1">
                <a:solidFill>
                  <a:srgbClr val="FF0000"/>
                </a:solidFill>
              </a:rPr>
              <a:t>切片</a:t>
            </a:r>
            <a:r>
              <a:rPr lang="zh-CN" altLang="en-US" sz="1400" b="1">
                <a:solidFill>
                  <a:schemeClr val="bg1"/>
                </a:solidFill>
              </a:rPr>
              <a:t>操作，</a:t>
            </a:r>
            <a:r>
              <a:rPr lang="zh-CN" altLang="en-US" sz="1400" b="1">
                <a:solidFill>
                  <a:srgbClr val="FFFF00"/>
                </a:solidFill>
              </a:rPr>
              <a:t>列表、元组、字符串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0000"/>
                </a:solidFill>
              </a:rPr>
              <a:t>无序序列</a:t>
            </a:r>
            <a:r>
              <a:rPr lang="zh-CN" altLang="en-US" sz="1400" b="1">
                <a:solidFill>
                  <a:schemeClr val="bg1"/>
                </a:solidFill>
              </a:rPr>
              <a:t>：字典、集合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FF00"/>
                </a:solidFill>
              </a:rPr>
              <a:t>可变序列</a:t>
            </a:r>
            <a:r>
              <a:rPr lang="zh-CN" altLang="en-US" sz="1400" b="1">
                <a:solidFill>
                  <a:schemeClr val="bg1"/>
                </a:solidFill>
              </a:rPr>
              <a:t>：元素可以进行增删改，更改之后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地址不会变。</a:t>
            </a:r>
            <a:r>
              <a:rPr lang="zh-CN" altLang="en-US" sz="1400" b="1">
                <a:solidFill>
                  <a:srgbClr val="FFFF00"/>
                </a:solidFill>
              </a:rPr>
              <a:t>反之，就是不可变序列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zh-CN" sz="1400" b="1">
                <a:solidFill>
                  <a:srgbClr val="FF0000"/>
                </a:solidFill>
              </a:rPr>
              <a:t>可变类型</a:t>
            </a:r>
            <a:r>
              <a:rPr lang="zh-CN" altLang="zh-CN" sz="1400" b="1">
                <a:solidFill>
                  <a:schemeClr val="bg1"/>
                </a:solidFill>
              </a:rPr>
              <a:t>：列表、字典、集合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zh-CN" altLang="zh-CN" sz="1400">
              <a:solidFill>
                <a:schemeClr val="bg1"/>
              </a:solidFill>
            </a:endParaRPr>
          </a:p>
          <a:p>
            <a:r>
              <a:rPr lang="zh-CN" altLang="zh-CN" sz="1400" b="1">
                <a:solidFill>
                  <a:srgbClr val="FF0000"/>
                </a:solidFill>
              </a:rPr>
              <a:t>不可变类型</a:t>
            </a:r>
            <a:r>
              <a:rPr lang="zh-CN" altLang="zh-CN" sz="1400" b="1">
                <a:solidFill>
                  <a:schemeClr val="bg1"/>
                </a:solidFill>
              </a:rPr>
              <a:t>：整型、浮点型、字符串、元组</a:t>
            </a:r>
            <a:r>
              <a:rPr lang="en-US" altLang="zh-CN" sz="1400" b="1">
                <a:solidFill>
                  <a:schemeClr val="bg1"/>
                </a:solidFill>
              </a:rPr>
              <a:t>...</a:t>
            </a:r>
            <a:endParaRPr lang="zh-CN" altLang="zh-CN" sz="1400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41151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前</a:t>
            </a:r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节课 总结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568" y="1046222"/>
            <a:ext cx="81369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字符串</a:t>
            </a:r>
            <a:r>
              <a:rPr lang="zh-CN" altLang="en-US" sz="1400" b="1">
                <a:solidFill>
                  <a:schemeClr val="bg1"/>
                </a:solidFill>
              </a:rPr>
              <a:t>：不能修改的字符序列。除了不能修改，可把字符串当成列表一样处理。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列表</a:t>
            </a:r>
            <a:r>
              <a:rPr lang="zh-CN" altLang="en-US" sz="1400" b="1">
                <a:solidFill>
                  <a:schemeClr val="bg1"/>
                </a:solidFill>
              </a:rPr>
              <a:t>：我觉得列表就是我们日常生活中经常见到的清单。比如，统计过去一周我们买过的东西，把这些东西列出来，就是清单。由于我们买一种东西可能不止一次，所以清单中是允许有重复项的。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元组</a:t>
            </a:r>
            <a:r>
              <a:rPr lang="zh-CN" altLang="en-US" sz="1400" b="1">
                <a:solidFill>
                  <a:schemeClr val="bg1"/>
                </a:solidFill>
              </a:rPr>
              <a:t>：用来存放不能被轻易修改的数据，例如身份证号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4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字典</a:t>
            </a:r>
            <a:r>
              <a:rPr lang="zh-CN" altLang="en-US" sz="1400" b="1">
                <a:solidFill>
                  <a:schemeClr val="bg1"/>
                </a:solidFill>
              </a:rPr>
              <a:t>：是除列表外</a:t>
            </a:r>
            <a:r>
              <a:rPr lang="en-US" altLang="zh-CN" sz="1400" b="1">
                <a:solidFill>
                  <a:schemeClr val="bg1"/>
                </a:solidFill>
              </a:rPr>
              <a:t>python</a:t>
            </a:r>
            <a:r>
              <a:rPr lang="zh-CN" altLang="en-US" sz="1400" b="1">
                <a:solidFill>
                  <a:schemeClr val="bg1"/>
                </a:solidFill>
              </a:rPr>
              <a:t>中最灵活的内置数据结构类型。列表是有序的对象结合，字典是无序的对象集合。两者之间的区别在于：字典当中的元素是通过键来存取的，而不是通过偏移存取。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5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集合</a:t>
            </a:r>
            <a:r>
              <a:rPr lang="zh-CN" altLang="en-US" sz="1400" b="1">
                <a:solidFill>
                  <a:schemeClr val="bg1"/>
                </a:solidFill>
              </a:rPr>
              <a:t>：目的就是去重复。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353173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循环、公共操作与推导式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循环语法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9632" y="1036891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FF0000"/>
                </a:solidFill>
              </a:rPr>
              <a:t>临时变量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6425" y="1923417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遍历序列：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你好世界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元组 </a:t>
            </a:r>
            <a:r>
              <a:rPr lang="en-US" altLang="zh-CN" sz="1200" b="1">
                <a:solidFill>
                  <a:schemeClr val="bg1"/>
                </a:solidFill>
              </a:rPr>
              <a:t>= ('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终止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7624" y="1166078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猪牛羊</a:t>
            </a:r>
            <a:r>
              <a:rPr lang="zh-CN" altLang="en-US" sz="1200" b="1">
                <a:solidFill>
                  <a:srgbClr val="FFFF00"/>
                </a:solidFill>
              </a:rPr>
              <a:t>虫</a:t>
            </a:r>
            <a:r>
              <a:rPr lang="zh-CN" altLang="en-US" sz="1200" b="1">
                <a:solidFill>
                  <a:schemeClr val="bg1"/>
                </a:solidFill>
              </a:rPr>
              <a:t>菜果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字符串：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en-US" altLang="zh-CN" sz="1200" b="1">
                <a:solidFill>
                  <a:srgbClr val="FF0000"/>
                </a:solidFill>
              </a:rPr>
              <a:t> if 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chemeClr val="bg1"/>
                </a:solidFill>
              </a:rPr>
              <a:t>== '</a:t>
            </a:r>
            <a:r>
              <a:rPr lang="zh-CN" altLang="en-US" sz="1200" b="1">
                <a:solidFill>
                  <a:schemeClr val="bg1"/>
                </a:solidFill>
              </a:rPr>
              <a:t>虫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	print('</a:t>
            </a:r>
            <a:r>
              <a:rPr lang="zh-CN" altLang="en-US" sz="1200" b="1">
                <a:solidFill>
                  <a:schemeClr val="bg1"/>
                </a:solidFill>
              </a:rPr>
              <a:t>真恶心，不吃了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	</a:t>
            </a:r>
            <a:r>
              <a:rPr lang="en-US" altLang="zh-CN" sz="1200" b="1">
                <a:solidFill>
                  <a:srgbClr val="FF0000"/>
                </a:solidFill>
              </a:rPr>
              <a:t>break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标题 4"/>
          <p:cNvSpPr txBox="1"/>
          <p:nvPr/>
        </p:nvSpPr>
        <p:spPr>
          <a:xfrm>
            <a:off x="4211960" y="606200"/>
            <a:ext cx="57606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退出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本次循环，继续执行下一次循环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55976" y="1010068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猪牛羊</a:t>
            </a:r>
            <a:r>
              <a:rPr lang="zh-CN" altLang="en-US" sz="1200" b="1">
                <a:solidFill>
                  <a:srgbClr val="FFFF00"/>
                </a:solidFill>
              </a:rPr>
              <a:t>虫</a:t>
            </a:r>
            <a:r>
              <a:rPr lang="zh-CN" altLang="en-US" sz="1200" b="1">
                <a:solidFill>
                  <a:schemeClr val="bg1"/>
                </a:solidFill>
              </a:rPr>
              <a:t>菜果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字符串：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en-US" altLang="zh-CN" sz="1200" b="1">
                <a:solidFill>
                  <a:srgbClr val="FF0000"/>
                </a:solidFill>
              </a:rPr>
              <a:t> if 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chemeClr val="bg1"/>
                </a:solidFill>
              </a:rPr>
              <a:t>== '</a:t>
            </a:r>
            <a:r>
              <a:rPr lang="zh-CN" altLang="en-US" sz="1200" b="1">
                <a:solidFill>
                  <a:schemeClr val="bg1"/>
                </a:solidFill>
              </a:rPr>
              <a:t>虫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	print('</a:t>
            </a:r>
            <a:r>
              <a:rPr lang="zh-CN" altLang="en-US" sz="1200" b="1">
                <a:solidFill>
                  <a:schemeClr val="bg1"/>
                </a:solidFill>
              </a:rPr>
              <a:t>真恶心，不吃了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	</a:t>
            </a:r>
            <a:r>
              <a:rPr lang="en-US" altLang="zh-CN" sz="1200" b="1">
                <a:solidFill>
                  <a:srgbClr val="FF0000"/>
                </a:solidFill>
              </a:rPr>
              <a:t>continue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899592" y="605696"/>
            <a:ext cx="57606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for…else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7649" y="1122432"/>
            <a:ext cx="309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序列：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else: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循环正常结束之后要执行的代码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608" y="2571750"/>
            <a:ext cx="3096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break </a:t>
            </a:r>
            <a:r>
              <a:rPr lang="zh-CN" altLang="en-US" sz="1200" b="1">
                <a:solidFill>
                  <a:srgbClr val="FF0000"/>
                </a:solidFill>
              </a:rPr>
              <a:t>终止</a:t>
            </a:r>
            <a:r>
              <a:rPr lang="zh-CN" altLang="en-US" sz="1200" b="1">
                <a:solidFill>
                  <a:srgbClr val="FFFF00"/>
                </a:solidFill>
              </a:rPr>
              <a:t>循环，循环并没有正常结束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3608" y="2998162"/>
            <a:ext cx="482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countinue</a:t>
            </a:r>
            <a:r>
              <a:rPr lang="zh-CN" altLang="en-US" sz="1200" b="1">
                <a:solidFill>
                  <a:srgbClr val="FF0000"/>
                </a:solidFill>
              </a:rPr>
              <a:t>退出</a:t>
            </a:r>
            <a:r>
              <a:rPr lang="zh-CN" altLang="en-US" sz="1200" b="1">
                <a:solidFill>
                  <a:srgbClr val="FFFF00"/>
                </a:solidFill>
              </a:rPr>
              <a:t>本次循环，执行下一次循环，循环是可以正常结束的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一、运算符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1383618"/>
            <a:ext cx="7730222" cy="241226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899592" y="605696"/>
            <a:ext cx="612068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二、公共方法 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字符串，列表，元组，集合，字典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1062787"/>
            <a:ext cx="6881865" cy="3237155"/>
          </a:xfrm>
          <a:prstGeom prst="rect">
            <a:avLst/>
          </a:prstGeom>
        </p:spPr>
      </p:pic>
      <p:sp>
        <p:nvSpPr>
          <p:cNvPr id="5" name="标题 4"/>
          <p:cNvSpPr txBox="1"/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9632" y="2355726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六、数据类型转换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int( )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转整型、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转浮点型、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转字符型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1640" y="3435846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七、检查数据类型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type( 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0591" y="838227"/>
            <a:ext cx="70567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五、输入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input(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“提示信息”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使用输入语法的时候注意要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用户输入的内容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赋值给一个变量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843558"/>
            <a:ext cx="835292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enumerate( )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用于将一个可遍历的数据对象（如列表，元组或字符串）组合为一个索引序列，同时列出数据和数据下标，一般用在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循环中。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enumerate(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可遍历的对象，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= 0 ) 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参数⽤用来设置遍历数据的下标的起始值，默认为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唐僧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enumerate(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下标，数据 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enumerate(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: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下标是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，对应的数据是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  <a:endParaRPr lang="zh-CN" altLang="en-US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843558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什么是推导式：就是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简化代码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的（如果你不会，你的代码写的多一些，如果你学会了，你的代码写的少一些）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创建一个由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0-10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组成的列表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 ]   </a:t>
            </a:r>
            <a:r>
              <a:rPr lang="en-US" altLang="zh-CN" sz="1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创建一个空列表</a:t>
            </a:r>
            <a:endParaRPr lang="en-US" altLang="zh-CN" sz="12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range(0,11):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.append(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51920" y="1275606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一、列表推导式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range(0,11)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6" name="左大括号 5"/>
          <p:cNvSpPr/>
          <p:nvPr/>
        </p:nvSpPr>
        <p:spPr>
          <a:xfrm rot="16200000">
            <a:off x="5949940" y="1249144"/>
            <a:ext cx="251781" cy="1456834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83742" y="218926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4932040" y="1977561"/>
            <a:ext cx="720080" cy="35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思想气泡: 云 9"/>
          <p:cNvSpPr/>
          <p:nvPr/>
        </p:nvSpPr>
        <p:spPr>
          <a:xfrm>
            <a:off x="3275856" y="3003798"/>
            <a:ext cx="2592288" cy="1512168"/>
          </a:xfrm>
          <a:prstGeom prst="cloudCallout">
            <a:avLst>
              <a:gd name="adj1" fmla="val 9297"/>
              <a:gd name="adj2" fmla="val -11764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将遍历好的</a:t>
            </a:r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0-10</a:t>
            </a:r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</a:t>
            </a:r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个数，每次保存一次，就生成了</a:t>
            </a:r>
            <a:endParaRPr lang="en-US" altLang="zh-CN" sz="1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[0,1,2,….10]</a:t>
            </a:r>
            <a:endParaRPr lang="zh-CN" altLang="en-US" sz="1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  <a:endParaRPr lang="zh-CN" altLang="en-US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169" y="627534"/>
            <a:ext cx="410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[0,2,4,6,8,10]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方法一：复习一下</a:t>
            </a:r>
            <a:r>
              <a:rPr lang="en-US" altLang="zh-CN" sz="1200" b="1">
                <a:solidFill>
                  <a:schemeClr val="bg1"/>
                </a:solidFill>
              </a:rPr>
              <a:t>range</a:t>
            </a:r>
            <a:r>
              <a:rPr lang="zh-CN" altLang="en-US" sz="1200" b="1">
                <a:solidFill>
                  <a:schemeClr val="bg1"/>
                </a:solidFill>
              </a:rPr>
              <a:t>步长的方式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en-US" altLang="zh-CN" sz="1200">
                <a:solidFill>
                  <a:schemeClr val="bg1"/>
                </a:solidFill>
              </a:rPr>
              <a:t>[ </a:t>
            </a:r>
            <a:r>
              <a:rPr lang="zh-CN" altLang="en-US" sz="1200" b="1">
                <a:solidFill>
                  <a:srgbClr val="00B0F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B0F0"/>
                </a:solidFill>
              </a:rPr>
              <a:t>变量名</a:t>
            </a:r>
            <a:r>
              <a:rPr lang="zh-CN" altLang="en-US" sz="1200" b="1">
                <a:solidFill>
                  <a:srgbClr val="FF0000"/>
                </a:solidFill>
              </a:rPr>
              <a:t> </a:t>
            </a:r>
            <a:r>
              <a:rPr lang="en-US" altLang="zh-CN" sz="1200" b="1">
                <a:solidFill>
                  <a:srgbClr val="FF0000"/>
                </a:solidFill>
              </a:rPr>
              <a:t>in </a:t>
            </a:r>
            <a:r>
              <a:rPr lang="en-US" altLang="zh-CN" sz="1200" b="1">
                <a:solidFill>
                  <a:srgbClr val="FFFF00"/>
                </a:solidFill>
              </a:rPr>
              <a:t>range(0,11,2) </a:t>
            </a:r>
            <a:r>
              <a:rPr lang="en-US" altLang="zh-CN" sz="1200">
                <a:solidFill>
                  <a:schemeClr val="bg1"/>
                </a:solidFill>
              </a:rPr>
              <a:t>]</a:t>
            </a:r>
            <a:endParaRPr lang="en-US" altLang="zh-CN" sz="1200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左大括号 3"/>
          <p:cNvSpPr/>
          <p:nvPr/>
        </p:nvSpPr>
        <p:spPr>
          <a:xfrm rot="16200000">
            <a:off x="2870271" y="1357402"/>
            <a:ext cx="251781" cy="1456834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23728" y="221177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r>
              <a:rPr lang="zh-CN" altLang="en-US" sz="1200" b="1">
                <a:solidFill>
                  <a:schemeClr val="bg1"/>
                </a:solidFill>
              </a:rPr>
              <a:t>之内的偶数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1133" y="2715766"/>
            <a:ext cx="4944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二、带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（条件语句）的列表推导式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方法二：使用条件语句实现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en-US" altLang="zh-CN" sz="1200">
                <a:solidFill>
                  <a:schemeClr val="bg1"/>
                </a:solidFill>
              </a:rPr>
              <a:t>[ </a:t>
            </a:r>
            <a:r>
              <a:rPr lang="zh-CN" altLang="en-US" sz="1200" b="1">
                <a:solidFill>
                  <a:srgbClr val="00B0F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B0F0"/>
                </a:solidFill>
              </a:rPr>
              <a:t>变量名</a:t>
            </a:r>
            <a:r>
              <a:rPr lang="zh-CN" altLang="en-US" sz="1200" b="1">
                <a:solidFill>
                  <a:srgbClr val="FF0000"/>
                </a:solidFill>
              </a:rPr>
              <a:t> </a:t>
            </a:r>
            <a:r>
              <a:rPr lang="en-US" altLang="zh-CN" sz="1200" b="1">
                <a:solidFill>
                  <a:srgbClr val="FF0000"/>
                </a:solidFill>
              </a:rPr>
              <a:t>in </a:t>
            </a:r>
            <a:r>
              <a:rPr lang="en-US" altLang="zh-CN" sz="1200" b="1">
                <a:solidFill>
                  <a:srgbClr val="FFFF00"/>
                </a:solidFill>
              </a:rPr>
              <a:t>range(0,11) </a:t>
            </a:r>
            <a:r>
              <a:rPr lang="en-US" altLang="zh-CN" sz="1200" b="1">
                <a:solidFill>
                  <a:srgbClr val="92D050"/>
                </a:solidFill>
              </a:rPr>
              <a:t>if </a:t>
            </a:r>
            <a:r>
              <a:rPr lang="zh-CN" altLang="en-US" sz="1200" b="1">
                <a:solidFill>
                  <a:srgbClr val="92D050"/>
                </a:solidFill>
              </a:rPr>
              <a:t>变量名 </a:t>
            </a:r>
            <a:r>
              <a:rPr lang="en-US" altLang="zh-CN" sz="1200" b="1">
                <a:solidFill>
                  <a:srgbClr val="92D050"/>
                </a:solidFill>
              </a:rPr>
              <a:t>% 2 ==0 </a:t>
            </a:r>
            <a:r>
              <a:rPr lang="en-US" altLang="zh-CN" sz="1200">
                <a:solidFill>
                  <a:schemeClr val="bg1"/>
                </a:solidFill>
              </a:rPr>
              <a:t>]</a:t>
            </a:r>
            <a:endParaRPr lang="en-US" altLang="zh-CN" sz="1200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" name="左大括号 6"/>
          <p:cNvSpPr/>
          <p:nvPr/>
        </p:nvSpPr>
        <p:spPr>
          <a:xfrm rot="16200000">
            <a:off x="3433829" y="2596575"/>
            <a:ext cx="251781" cy="2456611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67397" y="4004592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r>
              <a:rPr lang="zh-CN" altLang="en-US" sz="1200" b="1">
                <a:solidFill>
                  <a:schemeClr val="bg1"/>
                </a:solidFill>
              </a:rPr>
              <a:t>之内的偶数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  <a:endParaRPr lang="zh-CN" altLang="en-US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200" y="699542"/>
            <a:ext cx="8507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三、字典推导式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作用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快速合并列表为字典或提取字典中目标数据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将两个列表快速合并成一个字典：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1 = [ 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 , 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 , 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 ,' 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 ]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2 = [ 520 , 520 , 14 , 24 ]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字典名 </a:t>
            </a:r>
            <a:r>
              <a:rPr lang="en-US" altLang="zh-CN" sz="1200" b="1">
                <a:solidFill>
                  <a:schemeClr val="bg1"/>
                </a:solidFill>
              </a:rPr>
              <a:t>= { </a:t>
            </a:r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1[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  <a:r>
              <a:rPr lang="zh-CN" altLang="en-US" sz="1200" b="1">
                <a:solidFill>
                  <a:schemeClr val="bg1"/>
                </a:solidFill>
              </a:rPr>
              <a:t>：列表</a:t>
            </a:r>
            <a:r>
              <a:rPr lang="en-US" altLang="zh-CN" sz="1200" b="1">
                <a:solidFill>
                  <a:schemeClr val="bg1"/>
                </a:solidFill>
              </a:rPr>
              <a:t>2[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] </a:t>
            </a:r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zh-CN" altLang="en-US" sz="1200" b="1">
                <a:solidFill>
                  <a:srgbClr val="FFFF00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 range(len(</a:t>
            </a:r>
            <a:r>
              <a:rPr lang="zh-CN" altLang="en-US" sz="1200" b="1">
                <a:solidFill>
                  <a:srgbClr val="FFFF00"/>
                </a:solidFill>
              </a:rPr>
              <a:t>列表</a:t>
            </a:r>
            <a:r>
              <a:rPr lang="en-US" altLang="zh-CN" sz="1200" b="1">
                <a:solidFill>
                  <a:srgbClr val="FFFF00"/>
                </a:solidFill>
              </a:rPr>
              <a:t>1)) 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提取字典中的目标数据：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字典名 </a:t>
            </a:r>
            <a:r>
              <a:rPr lang="en-US" altLang="zh-CN" sz="1200" b="1">
                <a:solidFill>
                  <a:schemeClr val="bg1"/>
                </a:solidFill>
              </a:rPr>
              <a:t>= { 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 : 520,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 : 520, 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 : 14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 : 24 }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提取销售数量大于</a:t>
            </a:r>
            <a:r>
              <a:rPr lang="en-US" altLang="zh-CN" sz="1200" b="1">
                <a:solidFill>
                  <a:schemeClr val="bg1"/>
                </a:solidFill>
              </a:rPr>
              <a:t>100</a:t>
            </a:r>
            <a:r>
              <a:rPr lang="zh-CN" altLang="en-US" sz="1200" b="1">
                <a:solidFill>
                  <a:schemeClr val="bg1"/>
                </a:solidFill>
              </a:rPr>
              <a:t>台的字典数据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新字典名 </a:t>
            </a:r>
            <a:r>
              <a:rPr lang="en-US" altLang="zh-CN" sz="1200" b="1">
                <a:solidFill>
                  <a:schemeClr val="bg1"/>
                </a:solidFill>
              </a:rPr>
              <a:t>= {</a:t>
            </a:r>
            <a:r>
              <a:rPr lang="zh-CN" altLang="en-US" sz="1200" b="1">
                <a:solidFill>
                  <a:schemeClr val="bg1"/>
                </a:solidFill>
              </a:rPr>
              <a:t> 键：值  </a:t>
            </a:r>
            <a:r>
              <a:rPr lang="en-US" altLang="zh-CN" sz="1200" b="1">
                <a:solidFill>
                  <a:srgbClr val="FFFF00"/>
                </a:solidFill>
              </a:rPr>
              <a:t>for  </a:t>
            </a:r>
            <a:r>
              <a:rPr lang="zh-CN" altLang="en-US" sz="1200" b="1">
                <a:solidFill>
                  <a:srgbClr val="FFFF00"/>
                </a:solidFill>
              </a:rPr>
              <a:t>键，值  </a:t>
            </a:r>
            <a:r>
              <a:rPr lang="en-US" altLang="zh-CN" sz="1200" b="1">
                <a:solidFill>
                  <a:srgbClr val="FFFF00"/>
                </a:solidFill>
              </a:rPr>
              <a:t>in </a:t>
            </a:r>
            <a:r>
              <a:rPr lang="zh-CN" altLang="en-US" sz="1200" b="1">
                <a:solidFill>
                  <a:srgbClr val="FFFF00"/>
                </a:solidFill>
              </a:rPr>
              <a:t>字典名</a:t>
            </a:r>
            <a:r>
              <a:rPr lang="en-US" altLang="zh-CN" sz="1200" b="1">
                <a:solidFill>
                  <a:srgbClr val="FFFF00"/>
                </a:solidFill>
              </a:rPr>
              <a:t>.items( ) 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if  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值 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&gt;= 100 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新字典名</a:t>
            </a:r>
            <a:r>
              <a:rPr lang="en-US" altLang="zh-CN" sz="1200" b="1">
                <a:solidFill>
                  <a:schemeClr val="bg1"/>
                </a:solidFill>
              </a:rPr>
              <a:t>) 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6" name="箭头: 上 5"/>
          <p:cNvSpPr/>
          <p:nvPr/>
        </p:nvSpPr>
        <p:spPr>
          <a:xfrm>
            <a:off x="5220072" y="2031936"/>
            <a:ext cx="216024" cy="251782"/>
          </a:xfrm>
          <a:prstGeom prst="upArrow">
            <a:avLst/>
          </a:prstGeom>
          <a:solidFill>
            <a:srgbClr val="7030A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74967" y="1754937"/>
            <a:ext cx="210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列表长度，做</a:t>
            </a:r>
            <a:r>
              <a:rPr lang="en-US" altLang="zh-CN" sz="1200" b="1">
                <a:solidFill>
                  <a:schemeClr val="bg1"/>
                </a:solidFill>
              </a:rPr>
              <a:t>range</a:t>
            </a:r>
            <a:r>
              <a:rPr lang="zh-CN" altLang="en-US" sz="1200" b="1">
                <a:solidFill>
                  <a:schemeClr val="bg1"/>
                </a:solidFill>
              </a:rPr>
              <a:t>的值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91880" y="4208195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            </a:t>
            </a:r>
            <a:endParaRPr lang="en-US" altLang="zh-CN" sz="12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可迭代对象（里面的数据是元组）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迭代就是重复反馈过程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  <a:endParaRPr lang="zh-CN" altLang="en-US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699542"/>
            <a:ext cx="8507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四、集合推导式 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了解即可，不常用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创建一个集合，数据为下方列表的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次方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[ 2 , 2 , 3 ]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</a:rPr>
              <a:t>={ </a:t>
            </a:r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**3 </a:t>
            </a:r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rgbClr val="FFFF00"/>
                </a:solidFill>
              </a:rPr>
              <a:t>变量名 </a:t>
            </a:r>
            <a:r>
              <a:rPr lang="en-US" altLang="zh-CN" sz="1200" b="1">
                <a:solidFill>
                  <a:srgbClr val="FFFF00"/>
                </a:solidFill>
              </a:rPr>
              <a:t>in </a:t>
            </a:r>
            <a:r>
              <a:rPr lang="zh-CN" altLang="en-US" sz="1200" b="1">
                <a:solidFill>
                  <a:srgbClr val="FFFF00"/>
                </a:solidFill>
              </a:rPr>
              <a:t>列表名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chemeClr val="bg1"/>
                </a:solidFill>
              </a:rPr>
              <a:t>}     # { 8 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27 }   </a:t>
            </a:r>
            <a:r>
              <a:rPr lang="zh-CN" altLang="en-US" sz="1200" b="1">
                <a:solidFill>
                  <a:schemeClr val="bg1"/>
                </a:solidFill>
              </a:rPr>
              <a:t>集合自动去重复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  <a:endParaRPr lang="zh-CN" altLang="en-US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699542"/>
            <a:ext cx="85072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五、推导式总结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推导式有什么用？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简化代码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常用推导式：列表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xx for xx in range( ) ]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列表推导式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xx1 : xx2 for … in… } 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字典推导式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xx for xx in … }          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集合推导式（不常用，现阶段知道有这么一回事就可以了）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196297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84355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for</a:t>
            </a:r>
            <a:r>
              <a:rPr lang="zh-CN" altLang="en-US" sz="1200" b="1">
                <a:solidFill>
                  <a:schemeClr val="bg1"/>
                </a:solidFill>
              </a:rPr>
              <a:t>循环用于针对序列中的每个元素的一个代码块。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while</a:t>
            </a:r>
            <a:r>
              <a:rPr lang="zh-CN" altLang="en-US" sz="1200" b="1">
                <a:solidFill>
                  <a:schemeClr val="bg1"/>
                </a:solidFill>
              </a:rPr>
              <a:t>循环是不断的运行，直到指定的条件不满足为止。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6477" y="1815838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while </a:t>
            </a:r>
            <a:r>
              <a:rPr lang="zh-CN" altLang="en-US" sz="1200" b="1">
                <a:solidFill>
                  <a:srgbClr val="FFFF00"/>
                </a:solidFill>
              </a:rPr>
              <a:t>条件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条件成立重复执行的代码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条件成立重复执行的代码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6096" y="524073"/>
            <a:ext cx="2914650" cy="2943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5850" y="2937329"/>
            <a:ext cx="5040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当条件成立时，执行下方缩进的代码块，不过在循环结构中，它又称循环体。</a:t>
            </a:r>
            <a:endParaRPr lang="en-US" altLang="zh-CN" sz="11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1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当执行完毕后，再回过头来重新判断条件表达式的值是否为真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(True)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，若仍为真，则继续重新执行代码块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如此循环，直到条件表达式为假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(False)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，才终止循环。</a:t>
            </a:r>
            <a:endParaRPr lang="zh-CN" altLang="en-US" sz="1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576" y="3075806"/>
            <a:ext cx="4608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、使用</a:t>
            </a:r>
            <a:r>
              <a:rPr lang="en-US" altLang="zh-CN" sz="1000" b="1">
                <a:solidFill>
                  <a:schemeClr val="bg1"/>
                </a:solidFill>
              </a:rPr>
              <a:t>while</a:t>
            </a:r>
            <a:r>
              <a:rPr lang="zh-CN" altLang="en-US" sz="1000" b="1">
                <a:solidFill>
                  <a:schemeClr val="bg1"/>
                </a:solidFill>
              </a:rPr>
              <a:t>循环，打印</a:t>
            </a:r>
            <a:r>
              <a:rPr lang="en-US" altLang="zh-CN" sz="1000" b="1">
                <a:solidFill>
                  <a:schemeClr val="bg1"/>
                </a:solidFill>
              </a:rPr>
              <a:t>1~100</a:t>
            </a:r>
            <a:r>
              <a:rPr lang="zh-CN" altLang="en-US" sz="1000" b="1">
                <a:solidFill>
                  <a:schemeClr val="bg1"/>
                </a:solidFill>
              </a:rPr>
              <a:t>的所有数字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、计算</a:t>
            </a:r>
            <a:r>
              <a:rPr lang="en-US" altLang="zh-CN" sz="1000" b="1">
                <a:solidFill>
                  <a:schemeClr val="bg1"/>
                </a:solidFill>
              </a:rPr>
              <a:t>1-100</a:t>
            </a:r>
            <a:r>
              <a:rPr lang="zh-CN" altLang="en-US" sz="1000" b="1">
                <a:solidFill>
                  <a:schemeClr val="bg1"/>
                </a:solidFill>
              </a:rPr>
              <a:t>内的累加（如</a:t>
            </a:r>
            <a:r>
              <a:rPr lang="en-US" altLang="zh-CN" sz="1000" b="1">
                <a:solidFill>
                  <a:schemeClr val="bg1"/>
                </a:solidFill>
              </a:rPr>
              <a:t>1+2+3+4+…+100</a:t>
            </a:r>
            <a:r>
              <a:rPr lang="zh-CN" altLang="en-US" sz="1000" b="1">
                <a:solidFill>
                  <a:schemeClr val="bg1"/>
                </a:solidFill>
              </a:rPr>
              <a:t>）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3</a:t>
            </a:r>
            <a:r>
              <a:rPr lang="zh-CN" altLang="en-US" sz="1000" b="1">
                <a:solidFill>
                  <a:schemeClr val="bg1"/>
                </a:solidFill>
              </a:rPr>
              <a:t>、计算</a:t>
            </a:r>
            <a:r>
              <a:rPr lang="en-US" altLang="zh-CN" sz="1000" b="1">
                <a:solidFill>
                  <a:schemeClr val="bg1"/>
                </a:solidFill>
              </a:rPr>
              <a:t>1-100</a:t>
            </a:r>
            <a:r>
              <a:rPr lang="zh-CN" altLang="en-US" sz="1000" b="1">
                <a:solidFill>
                  <a:schemeClr val="bg1"/>
                </a:solidFill>
              </a:rPr>
              <a:t>的偶数累加和 （如</a:t>
            </a:r>
            <a:r>
              <a:rPr lang="en-US" altLang="zh-CN" sz="1000" b="1">
                <a:solidFill>
                  <a:schemeClr val="bg1"/>
                </a:solidFill>
              </a:rPr>
              <a:t>2+4+6+…+100</a:t>
            </a:r>
            <a:r>
              <a:rPr lang="zh-CN" altLang="en-US" sz="1000" b="1">
                <a:solidFill>
                  <a:schemeClr val="bg1"/>
                </a:solidFill>
              </a:rPr>
              <a:t>）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560" y="775033"/>
            <a:ext cx="4608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 = 1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while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i &lt;= 5</a:t>
            </a:r>
            <a:r>
              <a:rPr lang="en-US" altLang="zh-CN" sz="1600" b="1">
                <a:solidFill>
                  <a:schemeClr val="bg1"/>
                </a:solidFill>
              </a:rPr>
              <a:t>: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print(i)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i = i + 1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6096" y="524073"/>
            <a:ext cx="2914650" cy="294322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987574"/>
            <a:ext cx="3312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退出循环的两种不同方式：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break   </a:t>
            </a:r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zh-CN" altLang="en-US" sz="1200" b="1">
                <a:solidFill>
                  <a:schemeClr val="bg1"/>
                </a:solidFill>
              </a:rPr>
              <a:t>终止循环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continue   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  <a:r>
              <a:rPr lang="zh-CN" altLang="en-US" sz="1200" b="1">
                <a:solidFill>
                  <a:schemeClr val="bg1"/>
                </a:solidFill>
              </a:rPr>
              <a:t>退出本次循环，继续下一次循环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、一共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个苹果，吃到第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个时吃饱了，不吃了。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、一共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个苹果，吃到第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个时发现一只大虫子，第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个不吃了，继续吃第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个苹果，直到吃完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4435145" y="1131590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while…else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0032" y="1779662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while </a:t>
            </a:r>
            <a:r>
              <a:rPr lang="zh-CN" altLang="en-US" sz="1400" b="1">
                <a:solidFill>
                  <a:schemeClr val="bg1"/>
                </a:solidFill>
              </a:rPr>
              <a:t>条件：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条件成立重复执行的代码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循环正常结束之后要执行的代码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2000" y="3363838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else</a:t>
            </a:r>
            <a:r>
              <a:rPr lang="zh-CN" altLang="en-US" sz="1400" b="1">
                <a:solidFill>
                  <a:schemeClr val="bg1"/>
                </a:solidFill>
              </a:rPr>
              <a:t>下方代码是当循环</a:t>
            </a:r>
            <a:r>
              <a:rPr lang="zh-CN" altLang="en-US" sz="1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正常结束</a:t>
            </a:r>
            <a:r>
              <a:rPr lang="zh-CN" altLang="en-US" sz="1400" b="1">
                <a:solidFill>
                  <a:schemeClr val="bg1"/>
                </a:solidFill>
              </a:rPr>
              <a:t>之后要执行的代码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35144" y="900926"/>
            <a:ext cx="4251655" cy="2966968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908" y="900926"/>
            <a:ext cx="4251655" cy="2966968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1640" y="82827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八、数学运算符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624" y="1286271"/>
            <a:ext cx="726757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474705" y="771550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循环嵌套：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标题 4"/>
          <p:cNvSpPr txBox="1"/>
          <p:nvPr/>
        </p:nvSpPr>
        <p:spPr>
          <a:xfrm>
            <a:off x="1476606" y="1340768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249" y="1340768"/>
            <a:ext cx="4084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条件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条件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成立执行的代码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条件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        条件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成立执行的代码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        ……..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9952" y="783506"/>
            <a:ext cx="4924414" cy="337059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2967" y="1059582"/>
            <a:ext cx="79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7704" y="1054034"/>
            <a:ext cx="79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342" y="754501"/>
            <a:ext cx="10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打印下图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7664" y="782583"/>
            <a:ext cx="10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打印下图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816" y="2283718"/>
            <a:ext cx="5915025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191751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5893" y="540886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重要的事情说三遍：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函数必需先定义再调用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函数必需先定义再调用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函数必需先定义再调用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552" y="1491630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定义函数：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def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70C0"/>
                </a:solidFill>
              </a:rPr>
              <a:t>函数名</a:t>
            </a:r>
            <a:r>
              <a:rPr lang="zh-CN" altLang="en-US" sz="1200" b="1">
                <a:solidFill>
                  <a:schemeClr val="bg1"/>
                </a:solidFill>
              </a:rPr>
              <a:t>（形参）：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……….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552" y="281170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调用函数：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函数名（实参）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800" y="2507114"/>
            <a:ext cx="5962650" cy="2095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07904" y="811858"/>
            <a:ext cx="486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形参：接收用户数据的参数，例如</a:t>
            </a:r>
            <a:r>
              <a:rPr lang="en-US" altLang="zh-CN" sz="1200" b="1">
                <a:solidFill>
                  <a:schemeClr val="bg1"/>
                </a:solidFill>
              </a:rPr>
              <a:t>a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en-US" altLang="zh-CN" sz="1200" b="1">
                <a:solidFill>
                  <a:schemeClr val="bg1"/>
                </a:solidFill>
              </a:rPr>
              <a:t>b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实参：调用函数时传入的真实数据的参数，例如</a:t>
            </a:r>
            <a:r>
              <a:rPr lang="en-US" altLang="zh-CN" sz="1200" b="1">
                <a:solidFill>
                  <a:schemeClr val="bg1"/>
                </a:solidFill>
              </a:rPr>
              <a:t>520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1314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123728" y="956384"/>
            <a:ext cx="1512168" cy="1039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1619672" y="1494413"/>
            <a:ext cx="2268252" cy="165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62753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形参和实参：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9592" y="1419622"/>
            <a:ext cx="19442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00B050"/>
                </a:solidFill>
              </a:rPr>
              <a:t>def </a:t>
            </a:r>
            <a:r>
              <a:rPr lang="zh-CN" altLang="en-US" sz="1400" b="1">
                <a:solidFill>
                  <a:srgbClr val="00B050"/>
                </a:solidFill>
              </a:rPr>
              <a:t>函数名</a:t>
            </a:r>
            <a:r>
              <a:rPr lang="en-US" altLang="zh-CN" sz="1400" b="1">
                <a:solidFill>
                  <a:srgbClr val="00B050"/>
                </a:solidFill>
              </a:rPr>
              <a:t>(a,b)</a:t>
            </a:r>
            <a:r>
              <a:rPr lang="zh-CN" altLang="en-US" sz="1400" b="1">
                <a:solidFill>
                  <a:srgbClr val="00B050"/>
                </a:solidFill>
              </a:rPr>
              <a:t>：</a:t>
            </a:r>
            <a:r>
              <a:rPr lang="en-US" altLang="zh-CN" sz="1400" b="1">
                <a:solidFill>
                  <a:srgbClr val="00B050"/>
                </a:solidFill>
              </a:rPr>
              <a:t> </a:t>
            </a:r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zh-CN" altLang="en-US" sz="1400" b="1">
                <a:solidFill>
                  <a:srgbClr val="00B050"/>
                </a:solidFill>
              </a:rPr>
              <a:t>变量名</a:t>
            </a:r>
            <a:r>
              <a:rPr lang="en-US" altLang="zh-CN" sz="1400" b="1">
                <a:solidFill>
                  <a:srgbClr val="00B050"/>
                </a:solidFill>
              </a:rPr>
              <a:t> = a + b</a:t>
            </a:r>
            <a:endParaRPr lang="en-US" altLang="zh-CN" sz="1400" b="1">
              <a:solidFill>
                <a:srgbClr val="00B050"/>
              </a:solidFill>
            </a:endParaRPr>
          </a:p>
          <a:p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print(</a:t>
            </a:r>
            <a:r>
              <a:rPr lang="zh-CN" altLang="en-US" sz="1400" b="1">
                <a:solidFill>
                  <a:srgbClr val="00B050"/>
                </a:solidFill>
              </a:rPr>
              <a:t>变量名</a:t>
            </a:r>
            <a:r>
              <a:rPr lang="en-US" altLang="zh-CN" sz="1400" b="1">
                <a:solidFill>
                  <a:srgbClr val="00B050"/>
                </a:solidFill>
              </a:rPr>
              <a:t>)</a:t>
            </a:r>
            <a:endParaRPr lang="en-US" altLang="zh-CN" sz="1400" b="1">
              <a:solidFill>
                <a:srgbClr val="00B050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2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bg2">
                    <a:lumMod val="60000"/>
                    <a:lumOff val="40000"/>
                  </a:schemeClr>
                </a:solidFill>
              </a:rPr>
              <a:t>(520,1314)</a:t>
            </a:r>
            <a:endParaRPr lang="zh-CN" altLang="en-US" sz="1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59832" y="1419622"/>
            <a:ext cx="53285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定义函数，同时设置两个形参，</a:t>
            </a:r>
            <a:r>
              <a:rPr lang="en-US" altLang="zh-CN" sz="1400" b="1">
                <a:solidFill>
                  <a:schemeClr val="bg1"/>
                </a:solidFill>
              </a:rPr>
              <a:t>a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b</a:t>
            </a:r>
            <a:r>
              <a:rPr lang="zh-CN" altLang="en-US" sz="1400" b="1">
                <a:solidFill>
                  <a:schemeClr val="bg1"/>
                </a:solidFill>
              </a:rPr>
              <a:t>用于接收用户数据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</a:t>
            </a:r>
            <a:r>
              <a:rPr lang="en-US" altLang="zh-CN" sz="1400" b="1">
                <a:solidFill>
                  <a:schemeClr val="bg1"/>
                </a:solidFill>
              </a:rPr>
              <a:t>a + b</a:t>
            </a:r>
            <a:r>
              <a:rPr lang="zh-CN" altLang="en-US" sz="1400" b="1">
                <a:solidFill>
                  <a:schemeClr val="bg1"/>
                </a:solidFill>
              </a:rPr>
              <a:t>赋值给一个变量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打印这个变量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调用函数时，传入了真实数据</a:t>
            </a:r>
            <a:r>
              <a:rPr lang="en-US" altLang="zh-CN" sz="1400" b="1">
                <a:solidFill>
                  <a:schemeClr val="bg1"/>
                </a:solidFill>
              </a:rPr>
              <a:t>520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1314</a:t>
            </a:r>
            <a:r>
              <a:rPr lang="zh-CN" altLang="en-US" sz="1400" b="1">
                <a:solidFill>
                  <a:schemeClr val="bg1"/>
                </a:solidFill>
              </a:rPr>
              <a:t>，真实数据是实参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62753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函数说明文档：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60" y="1275606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【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定义函数说明文档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】</a:t>
            </a:r>
            <a:endParaRPr lang="en-US" altLang="zh-CN" sz="1400" b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) 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        """</a:t>
            </a:r>
            <a:r>
              <a:rPr lang="zh-CN" altLang="en-US" sz="1400" b="1">
                <a:solidFill>
                  <a:srgbClr val="FFFF00"/>
                </a:solidFill>
              </a:rPr>
              <a:t>说明文档位置</a:t>
            </a:r>
            <a:r>
              <a:rPr lang="en-US" altLang="zh-CN" sz="1400" b="1">
                <a:solidFill>
                  <a:srgbClr val="FFFF00"/>
                </a:solidFill>
              </a:rPr>
              <a:t>"""</a:t>
            </a:r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代码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chemeClr val="bg1"/>
                </a:solidFill>
              </a:rPr>
              <a:t>…….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560" y="2787774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【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查看函数的说明文档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】</a:t>
            </a:r>
            <a:endParaRPr lang="en-US" altLang="zh-CN" sz="1400" b="1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help(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)</a:t>
            </a:r>
            <a:endParaRPr lang="en-US" altLang="zh-CN" sz="1400" b="1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08104" y="1399996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 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        """</a:t>
            </a:r>
            <a:r>
              <a:rPr lang="zh-CN" altLang="en-US" sz="1400" b="1">
                <a:solidFill>
                  <a:srgbClr val="FFFF00"/>
                </a:solidFill>
              </a:rPr>
              <a:t>求和函数</a:t>
            </a:r>
            <a:r>
              <a:rPr lang="en-US" altLang="zh-CN" sz="1400" b="1">
                <a:solidFill>
                  <a:srgbClr val="FFFF00"/>
                </a:solidFill>
              </a:rPr>
              <a:t>"""</a:t>
            </a:r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chemeClr val="bg1"/>
                </a:solidFill>
              </a:rPr>
              <a:t>return a+b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help(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8" name="箭头: 虚尾 7"/>
          <p:cNvSpPr/>
          <p:nvPr/>
        </p:nvSpPr>
        <p:spPr>
          <a:xfrm>
            <a:off x="3419872" y="1968103"/>
            <a:ext cx="1080120" cy="603647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思想气泡: 云 10"/>
          <p:cNvSpPr/>
          <p:nvPr/>
        </p:nvSpPr>
        <p:spPr>
          <a:xfrm>
            <a:off x="7092280" y="411510"/>
            <a:ext cx="1594520" cy="988486"/>
          </a:xfrm>
          <a:prstGeom prst="cloudCallout">
            <a:avLst>
              <a:gd name="adj1" fmla="val -56077"/>
              <a:gd name="adj2" fmla="val 9429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可以换行</a:t>
            </a:r>
            <a:endParaRPr lang="zh-CN" altLang="en-US" sz="16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5616" y="1275606"/>
            <a:ext cx="52565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位置参数：</a:t>
            </a:r>
            <a:r>
              <a:rPr lang="zh-CN" altLang="en-US" sz="1400" b="1">
                <a:solidFill>
                  <a:schemeClr val="bg1"/>
                </a:solidFill>
              </a:rPr>
              <a:t>在定义函数时，参数的名字和位置已被确定。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('</a:t>
            </a:r>
            <a:r>
              <a:rPr lang="zh-CN" altLang="en-US" sz="1400" b="1">
                <a:solidFill>
                  <a:schemeClr val="bg1"/>
                </a:solidFill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</a:rPr>
              <a:t>',20,'</a:t>
            </a:r>
            <a:r>
              <a:rPr lang="zh-CN" altLang="en-US" sz="1400" b="1">
                <a:solidFill>
                  <a:schemeClr val="bg1"/>
                </a:solidFill>
              </a:rPr>
              <a:t>男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5616" y="699542"/>
            <a:ext cx="77768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关键字参数：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传入实参时，明确形参的变量名，参数之间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不存在先后顺序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='20')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函数调用时，通过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“键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值”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的形式加以指定，清除了参数的顺序问题。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注意：调用函数时，如果有位置参数，位置参数必需在关键字参数的前面，否则会报错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9592" y="699542"/>
            <a:ext cx="77768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默认参数（缺省参数）：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参数指定默认值，调用时不传实参，就用默认值。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="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',20)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赵丽颖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',33,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女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注意：调用函数时，如果有位置参数，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位置参数必需在默认参数的前面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，否则会报错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标题 4"/>
          <p:cNvSpPr txBox="1"/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5616" y="699542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可变参数（收集参数）：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、位置可变参数（</a:t>
            </a:r>
            <a:r>
              <a:rPr lang="zh-CN" altLang="en-US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接收所有的位置参数，返回一个元组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(*args):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print(args)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')              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',20)         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',20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7230" y="674390"/>
            <a:ext cx="397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九、复合运算符（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认识即可，你可以不这样写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5656" y="1111650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+= 1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+ 1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 -= 1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 - 1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+= 1+2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a+=(1+2)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+ 3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657" y="2007273"/>
            <a:ext cx="4176464" cy="226020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771550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可变参数（收集参数）：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、关键字可变参数（</a:t>
            </a:r>
            <a:r>
              <a:rPr lang="zh-CN" altLang="en-US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接收所有关键字，返回一个字典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(**kwargs):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print(kwargs)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姓名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年龄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=20,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性别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男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')          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{'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':'</a:t>
            </a:r>
            <a:r>
              <a:rPr lang="zh-CN" altLang="en-US" sz="1400" b="1">
                <a:solidFill>
                  <a:schemeClr val="bg1"/>
                </a:solidFill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':20,'</a:t>
            </a:r>
            <a:r>
              <a:rPr lang="zh-CN" altLang="en-US" sz="1400" b="1">
                <a:solidFill>
                  <a:schemeClr val="bg1"/>
                </a:solidFill>
              </a:rPr>
              <a:t>性别</a:t>
            </a:r>
            <a:r>
              <a:rPr lang="en-US" altLang="zh-CN" sz="1400" b="1">
                <a:solidFill>
                  <a:schemeClr val="bg1"/>
                </a:solidFill>
              </a:rPr>
              <a:t>':'</a:t>
            </a:r>
            <a:r>
              <a:rPr lang="zh-CN" altLang="en-US" sz="1400" b="1">
                <a:solidFill>
                  <a:schemeClr val="bg1"/>
                </a:solidFill>
              </a:rPr>
              <a:t>男</a:t>
            </a:r>
            <a:r>
              <a:rPr lang="en-US" altLang="zh-CN" sz="1400" b="1">
                <a:solidFill>
                  <a:schemeClr val="bg1"/>
                </a:solidFill>
              </a:rPr>
              <a:t>'}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771550"/>
            <a:ext cx="7776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、局部变量：定义在函数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的变量，即只在函数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生效。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a = 520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定义局部变量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函数体内部（定义函数下方缩进代码）访问，能访问到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这个变量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print(a)                      #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报错！！！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是内部变量，无法外部访问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771550"/>
            <a:ext cx="77768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、全局变量：定义在函数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的变量，即只在函数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内部和外部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都生效。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520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print(a)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771550"/>
            <a:ext cx="77768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、在函数内部修改全局变量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  （ 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global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）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切记：不要轻易修改全局变量，除非万不得已！！！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520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           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声明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a = 1314           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对变量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重新赋值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771550"/>
            <a:ext cx="77768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多函数程序执行流程：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一般在实际开发过程中，一个程序往往由多个函数组成，并且多个函数共享某些数据。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多函数共用全局变量的流程：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、声明全局变量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、定义两个函数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修改全局变量，函数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访问全局变量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、先调用函数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修改了全局变量），再调用函数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时就可以使用修改后的全局变量了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62753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函数返回值： </a:t>
            </a:r>
            <a:r>
              <a:rPr lang="en-US" altLang="zh-CN" sz="1400" b="1">
                <a:solidFill>
                  <a:srgbClr val="FFFF00"/>
                </a:solidFill>
              </a:rPr>
              <a:t>return                      </a:t>
            </a:r>
            <a:r>
              <a:rPr lang="zh-CN" altLang="zh-CN" b="1">
                <a:solidFill>
                  <a:srgbClr val="00B0F0"/>
                </a:solidFill>
              </a:rPr>
              <a:t>遇到</a:t>
            </a:r>
            <a:r>
              <a:rPr lang="en-US" altLang="zh-CN" b="1">
                <a:solidFill>
                  <a:srgbClr val="00B0F0"/>
                </a:solidFill>
              </a:rPr>
              <a:t>return</a:t>
            </a:r>
            <a:r>
              <a:rPr lang="zh-CN" altLang="zh-CN" b="1">
                <a:solidFill>
                  <a:srgbClr val="00B0F0"/>
                </a:solidFill>
              </a:rPr>
              <a:t>退出当前函数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9592" y="1419622"/>
            <a:ext cx="27363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00B050"/>
                </a:solidFill>
              </a:rPr>
              <a:t>def </a:t>
            </a:r>
            <a:r>
              <a:rPr lang="zh-CN" altLang="en-US" sz="1400" b="1">
                <a:solidFill>
                  <a:srgbClr val="00B050"/>
                </a:solidFill>
              </a:rPr>
              <a:t>函数名</a:t>
            </a:r>
            <a:r>
              <a:rPr lang="en-US" altLang="zh-CN" sz="1400" b="1">
                <a:solidFill>
                  <a:srgbClr val="00B050"/>
                </a:solidFill>
              </a:rPr>
              <a:t>(a,b) </a:t>
            </a:r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rgbClr val="FFFF00"/>
                </a:solidFill>
              </a:rPr>
              <a:t>return</a:t>
            </a:r>
            <a:r>
              <a:rPr lang="en-US" altLang="zh-CN" sz="1400" b="1">
                <a:solidFill>
                  <a:srgbClr val="00B050"/>
                </a:solidFill>
              </a:rPr>
              <a:t>  a + b</a:t>
            </a:r>
            <a:endParaRPr lang="en-US" altLang="zh-CN" sz="1400" b="1">
              <a:solidFill>
                <a:srgbClr val="00B050"/>
              </a:solidFill>
            </a:endParaRPr>
          </a:p>
          <a:p>
            <a:endParaRPr lang="en-US" altLang="zh-CN" sz="1400" b="1">
              <a:solidFill>
                <a:srgbClr val="00B050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函数名（</a:t>
            </a:r>
            <a:r>
              <a:rPr lang="en-US" altLang="zh-CN" sz="1400" b="1">
                <a:solidFill>
                  <a:schemeClr val="bg1"/>
                </a:solidFill>
              </a:rPr>
              <a:t>520</a:t>
            </a:r>
            <a:r>
              <a:rPr lang="zh-CN" altLang="en-US" sz="1400" b="1">
                <a:solidFill>
                  <a:schemeClr val="bg1"/>
                </a:solidFill>
              </a:rPr>
              <a:t>，</a:t>
            </a:r>
            <a:r>
              <a:rPr lang="en-US" altLang="zh-CN" sz="1400" b="1">
                <a:solidFill>
                  <a:schemeClr val="bg1"/>
                </a:solidFill>
              </a:rPr>
              <a:t>1314</a:t>
            </a:r>
            <a:r>
              <a:rPr lang="zh-CN" altLang="en-US" sz="1400" b="1">
                <a:solidFill>
                  <a:schemeClr val="bg1"/>
                </a:solidFill>
              </a:rPr>
              <a:t>）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64496" y="1429544"/>
            <a:ext cx="4651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定义函数，设两个形参，</a:t>
            </a:r>
            <a:r>
              <a:rPr lang="en-US" altLang="zh-CN" sz="1400" b="1">
                <a:solidFill>
                  <a:schemeClr val="bg1"/>
                </a:solidFill>
              </a:rPr>
              <a:t>a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b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return </a:t>
            </a:r>
            <a:r>
              <a:rPr lang="zh-CN" altLang="en-US" sz="1400" b="1">
                <a:solidFill>
                  <a:schemeClr val="bg1"/>
                </a:solidFill>
              </a:rPr>
              <a:t>返回</a:t>
            </a:r>
            <a:r>
              <a:rPr lang="en-US" altLang="zh-CN" sz="1400" b="1">
                <a:solidFill>
                  <a:schemeClr val="bg1"/>
                </a:solidFill>
              </a:rPr>
              <a:t>a+b</a:t>
            </a:r>
            <a:r>
              <a:rPr lang="zh-CN" altLang="en-US" sz="1400" b="1">
                <a:solidFill>
                  <a:schemeClr val="bg1"/>
                </a:solidFill>
              </a:rPr>
              <a:t>的值，退出当前函数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# </a:t>
            </a:r>
            <a:r>
              <a:rPr lang="zh-CN" altLang="en-US" sz="1400" b="1">
                <a:solidFill>
                  <a:schemeClr val="bg1"/>
                </a:solidFill>
              </a:rPr>
              <a:t>用变量名保存函数的返回值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打印变量名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cxnSp>
        <p:nvCxnSpPr>
          <p:cNvPr id="8" name="连接符: 曲线 7"/>
          <p:cNvCxnSpPr/>
          <p:nvPr/>
        </p:nvCxnSpPr>
        <p:spPr>
          <a:xfrm rot="5400000">
            <a:off x="138336" y="2314550"/>
            <a:ext cx="1368152" cy="730424"/>
          </a:xfrm>
          <a:prstGeom prst="curvedConnector3">
            <a:avLst>
              <a:gd name="adj1" fmla="val -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79512" y="3651870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如果这里有多条</a:t>
            </a:r>
            <a:r>
              <a:rPr lang="en-US" altLang="zh-CN" sz="1200" b="1">
                <a:solidFill>
                  <a:schemeClr val="bg1"/>
                </a:solidFill>
              </a:rPr>
              <a:t>return</a:t>
            </a:r>
            <a:r>
              <a:rPr lang="zh-CN" altLang="en-US" sz="1200" b="1">
                <a:solidFill>
                  <a:schemeClr val="bg1"/>
                </a:solidFill>
              </a:rPr>
              <a:t>语句只执行第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个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连接符: 曲线 14"/>
          <p:cNvCxnSpPr/>
          <p:nvPr/>
        </p:nvCxnSpPr>
        <p:spPr>
          <a:xfrm rot="5400000" flipH="1" flipV="1">
            <a:off x="2019139" y="810977"/>
            <a:ext cx="1721346" cy="504056"/>
          </a:xfrm>
          <a:prstGeom prst="curvedConnector3">
            <a:avLst>
              <a:gd name="adj1" fmla="val 998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203848" y="94610"/>
            <a:ext cx="46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多个返回值写成 </a:t>
            </a:r>
            <a:r>
              <a:rPr lang="en-US" altLang="zh-CN" sz="1200" b="1">
                <a:solidFill>
                  <a:schemeClr val="bg1"/>
                </a:solidFill>
              </a:rPr>
              <a:t>return a,b    </a:t>
            </a:r>
            <a:r>
              <a:rPr lang="zh-CN" altLang="en-US" sz="1200" b="1">
                <a:solidFill>
                  <a:schemeClr val="bg1"/>
                </a:solidFill>
              </a:rPr>
              <a:t>返回是一个元组（</a:t>
            </a:r>
            <a:r>
              <a:rPr lang="en-US" altLang="zh-CN" sz="1200" b="1">
                <a:solidFill>
                  <a:schemeClr val="bg1"/>
                </a:solidFill>
              </a:rPr>
              <a:t>a,b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return</a:t>
            </a:r>
            <a:r>
              <a:rPr lang="zh-CN" altLang="en-US" sz="1200" b="1">
                <a:solidFill>
                  <a:schemeClr val="bg1"/>
                </a:solidFill>
              </a:rPr>
              <a:t>后面可以连接列表，元组或字典，也能返回多个返回值。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771550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多函数程序执行流程：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一般在实际开发过程中，一个程序往往由多个函数组成，并且多个函数共享某些数据。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多函数返回值做参数传递：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返回一个值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、定义带形参的函数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，打印形参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、将调用函数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的返回值，赋值给一个变量。例如：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1( )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，用刚才的变量做参数。 例如：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2(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576" y="771550"/>
            <a:ext cx="2448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元组拆包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def </a:t>
            </a:r>
            <a:r>
              <a:rPr lang="zh-CN" altLang="en-US" sz="1600" b="1">
                <a:solidFill>
                  <a:schemeClr val="bg1"/>
                </a:solidFill>
              </a:rPr>
              <a:t>函数名</a:t>
            </a:r>
            <a:r>
              <a:rPr lang="en-US" altLang="zh-CN" sz="1600" b="1">
                <a:solidFill>
                  <a:schemeClr val="bg1"/>
                </a:solidFill>
              </a:rPr>
              <a:t>():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en-US" altLang="zh-CN" sz="1600" b="1">
                <a:solidFill>
                  <a:srgbClr val="FFFF00"/>
                </a:solidFill>
              </a:rPr>
              <a:t>return</a:t>
            </a:r>
            <a:r>
              <a:rPr lang="en-US" altLang="zh-CN" sz="1600" b="1">
                <a:solidFill>
                  <a:schemeClr val="bg1"/>
                </a:solidFill>
              </a:rPr>
              <a:t> 520,1314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a,b = </a:t>
            </a:r>
            <a:r>
              <a:rPr lang="zh-CN" altLang="en-US" sz="1600" b="1">
                <a:solidFill>
                  <a:schemeClr val="bg1"/>
                </a:solidFill>
              </a:rPr>
              <a:t>函数名</a:t>
            </a:r>
            <a:r>
              <a:rPr lang="en-US" altLang="zh-CN" sz="1600" b="1">
                <a:solidFill>
                  <a:schemeClr val="bg1"/>
                </a:solidFill>
              </a:rPr>
              <a:t>()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print(a)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print(b)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47864" y="781100"/>
            <a:ext cx="52542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字典拆包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字典名</a:t>
            </a:r>
            <a:r>
              <a:rPr lang="en-US" altLang="zh-CN" sz="1600" b="1">
                <a:solidFill>
                  <a:schemeClr val="bg1"/>
                </a:solidFill>
              </a:rPr>
              <a:t>={'</a:t>
            </a:r>
            <a:r>
              <a:rPr lang="zh-CN" altLang="en-US" sz="1600" b="1">
                <a:solidFill>
                  <a:schemeClr val="bg1"/>
                </a:solidFill>
              </a:rPr>
              <a:t>姓名</a:t>
            </a:r>
            <a:r>
              <a:rPr lang="en-US" altLang="zh-CN" sz="1600" b="1">
                <a:solidFill>
                  <a:schemeClr val="bg1"/>
                </a:solidFill>
              </a:rPr>
              <a:t>':'</a:t>
            </a:r>
            <a:r>
              <a:rPr lang="zh-CN" altLang="en-US" sz="1600" b="1">
                <a:solidFill>
                  <a:schemeClr val="bg1"/>
                </a:solidFill>
              </a:rPr>
              <a:t>孙兴华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年龄</a:t>
            </a:r>
            <a:r>
              <a:rPr lang="en-US" altLang="zh-CN" sz="1600" b="1">
                <a:solidFill>
                  <a:schemeClr val="bg1"/>
                </a:solidFill>
              </a:rPr>
              <a:t>':20}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对字典拆包取来的是字典的“键”</a:t>
            </a:r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print(a)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姓名</a:t>
            </a:r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print(b)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年龄</a:t>
            </a:r>
            <a:endParaRPr lang="en-US" altLang="zh-CN" sz="1600" b="1">
              <a:solidFill>
                <a:srgbClr val="00B050"/>
              </a:solidFill>
            </a:endParaRPr>
          </a:p>
          <a:p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字典</a:t>
            </a:r>
            <a:r>
              <a:rPr lang="en-US" altLang="zh-CN" sz="1600" b="1">
                <a:solidFill>
                  <a:schemeClr val="bg1"/>
                </a:solidFill>
              </a:rPr>
              <a:t>[a]) 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孙兴华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字典</a:t>
            </a:r>
            <a:r>
              <a:rPr lang="en-US" altLang="zh-CN" sz="1600" b="1">
                <a:solidFill>
                  <a:schemeClr val="bg1"/>
                </a:solidFill>
              </a:rPr>
              <a:t>[b])    </a:t>
            </a:r>
            <a:r>
              <a:rPr lang="en-US" altLang="zh-CN" sz="1600" b="1">
                <a:solidFill>
                  <a:srgbClr val="00B050"/>
                </a:solidFill>
              </a:rPr>
              <a:t># 20</a:t>
            </a:r>
            <a:endParaRPr lang="en-US" altLang="zh-CN" sz="1600" b="1">
              <a:solidFill>
                <a:srgbClr val="00B050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771550"/>
            <a:ext cx="2304256" cy="2736304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50170" y="781100"/>
            <a:ext cx="5254277" cy="2726754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/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/>
            <p:cNvSpPr/>
            <p:nvPr>
              <p:custDataLst>
                <p:tags r:id="rId2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PA-ïSľíḋe"/>
            <p:cNvSpPr/>
            <p:nvPr>
              <p:custDataLst>
                <p:tags r:id="rId3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/>
              <p:cNvSpPr/>
              <p:nvPr>
                <p:custDataLst>
                  <p:tags r:id="rId4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PA-íṩḷíḍè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PA-í$ľ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PA-ïšļiḍè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2" name="PA-ï$ļïďé"/>
            <p:cNvSpPr/>
            <p:nvPr>
              <p:custDataLst>
                <p:tags r:id="rId9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PA-îşļïḋé"/>
            <p:cNvSpPr/>
            <p:nvPr>
              <p:custDataLst>
                <p:tags r:id="rId10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PA-îšľïḋè"/>
            <p:cNvSpPr/>
            <p:nvPr>
              <p:custDataLst>
                <p:tags r:id="rId11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PA-íśľíďè"/>
            <p:cNvSpPr/>
            <p:nvPr>
              <p:custDataLst>
                <p:tags r:id="rId12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PA-iS1idé"/>
            <p:cNvSpPr/>
            <p:nvPr>
              <p:custDataLst>
                <p:tags r:id="rId13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PA-iṥḻiḋe"/>
            <p:cNvSpPr/>
            <p:nvPr>
              <p:custDataLst>
                <p:tags r:id="rId14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PA-îšļîḋé"/>
            <p:cNvSpPr/>
            <p:nvPr>
              <p:custDataLst>
                <p:tags r:id="rId15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PA-iṧḻîḑè"/>
            <p:cNvSpPr/>
            <p:nvPr>
              <p:custDataLst>
                <p:tags r:id="rId16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PA-ïśḻiḋê"/>
            <p:cNvSpPr/>
            <p:nvPr>
              <p:custDataLst>
                <p:tags r:id="rId17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PA-işḻïde"/>
            <p:cNvSpPr/>
            <p:nvPr>
              <p:custDataLst>
                <p:tags r:id="rId18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PA-ïṡļidè"/>
            <p:cNvSpPr/>
            <p:nvPr>
              <p:custDataLst>
                <p:tags r:id="rId19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PA-íṥḷiḑe"/>
            <p:cNvSpPr/>
            <p:nvPr>
              <p:custDataLst>
                <p:tags r:id="rId20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PA-ï$ḷídê"/>
            <p:cNvSpPr/>
            <p:nvPr>
              <p:custDataLst>
                <p:tags r:id="rId21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PA-íSḻiďé"/>
            <p:cNvSpPr/>
            <p:nvPr>
              <p:custDataLst>
                <p:tags r:id="rId22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PA-íşlïḍê"/>
            <p:cNvSpPr/>
            <p:nvPr>
              <p:custDataLst>
                <p:tags r:id="rId23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PA-iṧlîḑè"/>
            <p:cNvSpPr/>
            <p:nvPr>
              <p:custDataLst>
                <p:tags r:id="rId24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PA-ïṥľidê"/>
            <p:cNvSpPr/>
            <p:nvPr>
              <p:custDataLst>
                <p:tags r:id="rId25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PA-íŝḷîḋe"/>
            <p:cNvSpPr/>
            <p:nvPr>
              <p:custDataLst>
                <p:tags r:id="rId26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PA-išḻïḍe"/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PA-iṧľïḓe"/>
            <p:cNvSpPr/>
            <p:nvPr>
              <p:custDataLst>
                <p:tags r:id="rId28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PA-íṣ1ïdê"/>
            <p:cNvSpPr/>
            <p:nvPr>
              <p:custDataLst>
                <p:tags r:id="rId29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PA-ïsļíḑé"/>
            <p:cNvSpPr/>
            <p:nvPr>
              <p:custDataLst>
                <p:tags r:id="rId30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PA-îśḻïďe"/>
            <p:cNvSpPr/>
            <p:nvPr>
              <p:custDataLst>
                <p:tags r:id="rId31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PA-ïŝļiḑé"/>
            <p:cNvSpPr/>
            <p:nvPr>
              <p:custDataLst>
                <p:tags r:id="rId32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PA-i$ľiḑê"/>
            <p:cNvSpPr/>
            <p:nvPr>
              <p:custDataLst>
                <p:tags r:id="rId33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PA-ïṧḷiďé"/>
            <p:cNvSpPr/>
            <p:nvPr>
              <p:custDataLst>
                <p:tags r:id="rId34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PA-组合 118"/>
          <p:cNvGrpSpPr/>
          <p:nvPr>
            <p:custDataLst>
              <p:tags r:id="rId35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/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PA-íšļïďè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PA-i$ļiḍè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PA-îşlide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PA-iSḷíďé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PA-îślïḋé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PA-îṧ1iḑê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96" name="组合 95"/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/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6" name="PA-íšļïďè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0" name="PA-i$ļiḍè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PA-îşlide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2" name="PA-iSḷíďé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PA-îślïḋé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4" name="PA-îṧ1iḑê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/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/>
          <p:cNvSpPr>
            <a:spLocks noGrp="1"/>
          </p:cNvSpPr>
          <p:nvPr>
            <p:ph type="title"/>
          </p:nvPr>
        </p:nvSpPr>
        <p:spPr>
          <a:xfrm>
            <a:off x="457200" y="202332"/>
            <a:ext cx="191751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/>
          <p:nvPr/>
        </p:nvSpPr>
        <p:spPr>
          <a:xfrm>
            <a:off x="457200" y="202332"/>
            <a:ext cx="191751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584" y="843558"/>
            <a:ext cx="640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什么是递归？</a:t>
            </a:r>
            <a:r>
              <a:rPr lang="zh-CN" altLang="en-US" sz="1600" b="1">
                <a:solidFill>
                  <a:srgbClr val="FFFF00"/>
                </a:solidFill>
              </a:rPr>
              <a:t>函数内部自己调用自己</a:t>
            </a:r>
            <a:r>
              <a:rPr lang="zh-CN" altLang="en-US" sz="1600" b="1">
                <a:solidFill>
                  <a:schemeClr val="bg1"/>
                </a:solidFill>
              </a:rPr>
              <a:t>，必须留</a:t>
            </a:r>
            <a:r>
              <a:rPr lang="zh-CN" altLang="en-US" sz="1600" b="1">
                <a:solidFill>
                  <a:srgbClr val="FFFF00"/>
                </a:solidFill>
              </a:rPr>
              <a:t>有出口</a:t>
            </a:r>
            <a:r>
              <a:rPr lang="zh-CN" altLang="en-US" sz="1600" b="1">
                <a:solidFill>
                  <a:schemeClr val="bg1"/>
                </a:solidFill>
              </a:rPr>
              <a:t>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5898" y="1484784"/>
            <a:ext cx="6624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我们经常会遇到这种情况，一个文件夹下面还有若干个文件夹，里面还有若干个文件夹或文件，我们想将最初文件夹下面的所有文件都遍历到，通常会用递归来实现：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例如：你在做报表汇总，每个分公司一个文件夹，里面还有若干个分店的文件夹，下一层还有部门的文件夹，里面有具体文件。你将各公司的文件夹汇总到一个总文件夹下面。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学递归时，你就把他想像成套娃，大娃里面套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娃，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娃里面套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娃，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娃里面套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娃</a:t>
            </a:r>
            <a:r>
              <a:rPr lang="en-US" altLang="zh-CN" sz="1200" b="1">
                <a:solidFill>
                  <a:schemeClr val="bg1"/>
                </a:solidFill>
              </a:rPr>
              <a:t>…..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但是这个娃有个最大的限度，不同的计算机限制不一样，一般都是限制</a:t>
            </a:r>
            <a:r>
              <a:rPr lang="en-US" altLang="zh-CN" sz="1200" b="1">
                <a:solidFill>
                  <a:schemeClr val="bg1"/>
                </a:solidFill>
              </a:rPr>
              <a:t>990</a:t>
            </a:r>
            <a:r>
              <a:rPr lang="zh-CN" altLang="en-US" sz="1200" b="1">
                <a:solidFill>
                  <a:schemeClr val="bg1"/>
                </a:solidFill>
              </a:rPr>
              <a:t>层至</a:t>
            </a:r>
            <a:r>
              <a:rPr lang="en-US" altLang="zh-CN" sz="1200" b="1">
                <a:solidFill>
                  <a:schemeClr val="bg1"/>
                </a:solidFill>
              </a:rPr>
              <a:t>999</a:t>
            </a:r>
            <a:r>
              <a:rPr lang="zh-CN" altLang="en-US" sz="1200" b="1">
                <a:solidFill>
                  <a:schemeClr val="bg1"/>
                </a:solidFill>
              </a:rPr>
              <a:t>层，我个人暂时没见过</a:t>
            </a:r>
            <a:r>
              <a:rPr lang="en-US" altLang="zh-CN" sz="1200" b="1">
                <a:solidFill>
                  <a:schemeClr val="bg1"/>
                </a:solidFill>
              </a:rPr>
              <a:t>1000</a:t>
            </a:r>
            <a:r>
              <a:rPr lang="zh-CN" altLang="en-US" sz="1200" b="1">
                <a:solidFill>
                  <a:schemeClr val="bg1"/>
                </a:solidFill>
              </a:rPr>
              <a:t>层以上的计算机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6"/>
</p:tagLst>
</file>

<file path=ppt/tags/tag10.xml><?xml version="1.0" encoding="utf-8"?>
<p:tagLst xmlns:p="http://schemas.openxmlformats.org/presentationml/2006/main">
  <p:tag name="PA" val="v5.2.6"/>
</p:tagLst>
</file>

<file path=ppt/tags/tag100.xml><?xml version="1.0" encoding="utf-8"?>
<p:tagLst xmlns:p="http://schemas.openxmlformats.org/presentationml/2006/main">
  <p:tag name="PA" val="v5.2.6"/>
</p:tagLst>
</file>

<file path=ppt/tags/tag101.xml><?xml version="1.0" encoding="utf-8"?>
<p:tagLst xmlns:p="http://schemas.openxmlformats.org/presentationml/2006/main">
  <p:tag name="PA" val="v5.2.6"/>
</p:tagLst>
</file>

<file path=ppt/tags/tag102.xml><?xml version="1.0" encoding="utf-8"?>
<p:tagLst xmlns:p="http://schemas.openxmlformats.org/presentationml/2006/main">
  <p:tag name="PA" val="v5.2.6"/>
</p:tagLst>
</file>

<file path=ppt/tags/tag103.xml><?xml version="1.0" encoding="utf-8"?>
<p:tagLst xmlns:p="http://schemas.openxmlformats.org/presentationml/2006/main">
  <p:tag name="PA" val="v5.2.6"/>
</p:tagLst>
</file>

<file path=ppt/tags/tag104.xml><?xml version="1.0" encoding="utf-8"?>
<p:tagLst xmlns:p="http://schemas.openxmlformats.org/presentationml/2006/main">
  <p:tag name="PA" val="v5.2.6"/>
</p:tagLst>
</file>

<file path=ppt/tags/tag105.xml><?xml version="1.0" encoding="utf-8"?>
<p:tagLst xmlns:p="http://schemas.openxmlformats.org/presentationml/2006/main">
  <p:tag name="PA" val="v5.2.6"/>
</p:tagLst>
</file>

<file path=ppt/tags/tag106.xml><?xml version="1.0" encoding="utf-8"?>
<p:tagLst xmlns:p="http://schemas.openxmlformats.org/presentationml/2006/main">
  <p:tag name="PA" val="v5.2.6"/>
</p:tagLst>
</file>

<file path=ppt/tags/tag107.xml><?xml version="1.0" encoding="utf-8"?>
<p:tagLst xmlns:p="http://schemas.openxmlformats.org/presentationml/2006/main">
  <p:tag name="PA" val="v5.2.6"/>
</p:tagLst>
</file>

<file path=ppt/tags/tag108.xml><?xml version="1.0" encoding="utf-8"?>
<p:tagLst xmlns:p="http://schemas.openxmlformats.org/presentationml/2006/main">
  <p:tag name="PA" val="v5.2.6"/>
</p:tagLst>
</file>

<file path=ppt/tags/tag109.xml><?xml version="1.0" encoding="utf-8"?>
<p:tagLst xmlns:p="http://schemas.openxmlformats.org/presentationml/2006/main">
  <p:tag name="PA" val="v5.2.6"/>
</p:tagLst>
</file>

<file path=ppt/tags/tag11.xml><?xml version="1.0" encoding="utf-8"?>
<p:tagLst xmlns:p="http://schemas.openxmlformats.org/presentationml/2006/main">
  <p:tag name="PA" val="v5.2.6"/>
</p:tagLst>
</file>

<file path=ppt/tags/tag110.xml><?xml version="1.0" encoding="utf-8"?>
<p:tagLst xmlns:p="http://schemas.openxmlformats.org/presentationml/2006/main">
  <p:tag name="PA" val="v5.2.6"/>
</p:tagLst>
</file>

<file path=ppt/tags/tag111.xml><?xml version="1.0" encoding="utf-8"?>
<p:tagLst xmlns:p="http://schemas.openxmlformats.org/presentationml/2006/main">
  <p:tag name="PA" val="v5.2.6"/>
</p:tagLst>
</file>

<file path=ppt/tags/tag112.xml><?xml version="1.0" encoding="utf-8"?>
<p:tagLst xmlns:p="http://schemas.openxmlformats.org/presentationml/2006/main">
  <p:tag name="PA" val="v5.2.6"/>
</p:tagLst>
</file>

<file path=ppt/tags/tag113.xml><?xml version="1.0" encoding="utf-8"?>
<p:tagLst xmlns:p="http://schemas.openxmlformats.org/presentationml/2006/main">
  <p:tag name="PA" val="v5.2.6"/>
</p:tagLst>
</file>

<file path=ppt/tags/tag114.xml><?xml version="1.0" encoding="utf-8"?>
<p:tagLst xmlns:p="http://schemas.openxmlformats.org/presentationml/2006/main">
  <p:tag name="PA" val="v5.2.6"/>
</p:tagLst>
</file>

<file path=ppt/tags/tag115.xml><?xml version="1.0" encoding="utf-8"?>
<p:tagLst xmlns:p="http://schemas.openxmlformats.org/presentationml/2006/main">
  <p:tag name="PA" val="v5.2.6"/>
</p:tagLst>
</file>

<file path=ppt/tags/tag116.xml><?xml version="1.0" encoding="utf-8"?>
<p:tagLst xmlns:p="http://schemas.openxmlformats.org/presentationml/2006/main">
  <p:tag name="PA" val="v5.2.6"/>
</p:tagLst>
</file>

<file path=ppt/tags/tag117.xml><?xml version="1.0" encoding="utf-8"?>
<p:tagLst xmlns:p="http://schemas.openxmlformats.org/presentationml/2006/main">
  <p:tag name="PA" val="v5.2.6"/>
</p:tagLst>
</file>

<file path=ppt/tags/tag118.xml><?xml version="1.0" encoding="utf-8"?>
<p:tagLst xmlns:p="http://schemas.openxmlformats.org/presentationml/2006/main">
  <p:tag name="PA" val="v5.2.6"/>
</p:tagLst>
</file>

<file path=ppt/tags/tag119.xml><?xml version="1.0" encoding="utf-8"?>
<p:tagLst xmlns:p="http://schemas.openxmlformats.org/presentationml/2006/main">
  <p:tag name="PA" val="v5.2.6"/>
</p:tagLst>
</file>

<file path=ppt/tags/tag12.xml><?xml version="1.0" encoding="utf-8"?>
<p:tagLst xmlns:p="http://schemas.openxmlformats.org/presentationml/2006/main">
  <p:tag name="PA" val="v5.2.6"/>
</p:tagLst>
</file>

<file path=ppt/tags/tag120.xml><?xml version="1.0" encoding="utf-8"?>
<p:tagLst xmlns:p="http://schemas.openxmlformats.org/presentationml/2006/main">
  <p:tag name="PA" val="v5.2.6"/>
</p:tagLst>
</file>

<file path=ppt/tags/tag121.xml><?xml version="1.0" encoding="utf-8"?>
<p:tagLst xmlns:p="http://schemas.openxmlformats.org/presentationml/2006/main">
  <p:tag name="PA" val="v5.2.6"/>
</p:tagLst>
</file>

<file path=ppt/tags/tag122.xml><?xml version="1.0" encoding="utf-8"?>
<p:tagLst xmlns:p="http://schemas.openxmlformats.org/presentationml/2006/main">
  <p:tag name="PA" val="v5.2.6"/>
</p:tagLst>
</file>

<file path=ppt/tags/tag123.xml><?xml version="1.0" encoding="utf-8"?>
<p:tagLst xmlns:p="http://schemas.openxmlformats.org/presentationml/2006/main">
  <p:tag name="PA" val="v5.2.6"/>
</p:tagLst>
</file>

<file path=ppt/tags/tag124.xml><?xml version="1.0" encoding="utf-8"?>
<p:tagLst xmlns:p="http://schemas.openxmlformats.org/presentationml/2006/main">
  <p:tag name="PA" val="v5.2.6"/>
</p:tagLst>
</file>

<file path=ppt/tags/tag125.xml><?xml version="1.0" encoding="utf-8"?>
<p:tagLst xmlns:p="http://schemas.openxmlformats.org/presentationml/2006/main">
  <p:tag name="PA" val="v5.2.6"/>
</p:tagLst>
</file>

<file path=ppt/tags/tag126.xml><?xml version="1.0" encoding="utf-8"?>
<p:tagLst xmlns:p="http://schemas.openxmlformats.org/presentationml/2006/main">
  <p:tag name="PA" val="v5.2.6"/>
</p:tagLst>
</file>

<file path=ppt/tags/tag127.xml><?xml version="1.0" encoding="utf-8"?>
<p:tagLst xmlns:p="http://schemas.openxmlformats.org/presentationml/2006/main">
  <p:tag name="PA" val="v5.2.6"/>
</p:tagLst>
</file>

<file path=ppt/tags/tag128.xml><?xml version="1.0" encoding="utf-8"?>
<p:tagLst xmlns:p="http://schemas.openxmlformats.org/presentationml/2006/main">
  <p:tag name="PA" val="v5.2.6"/>
</p:tagLst>
</file>

<file path=ppt/tags/tag129.xml><?xml version="1.0" encoding="utf-8"?>
<p:tagLst xmlns:p="http://schemas.openxmlformats.org/presentationml/2006/main">
  <p:tag name="PA" val="v5.2.6"/>
</p:tagLst>
</file>

<file path=ppt/tags/tag13.xml><?xml version="1.0" encoding="utf-8"?>
<p:tagLst xmlns:p="http://schemas.openxmlformats.org/presentationml/2006/main">
  <p:tag name="PA" val="v5.2.6"/>
</p:tagLst>
</file>

<file path=ppt/tags/tag130.xml><?xml version="1.0" encoding="utf-8"?>
<p:tagLst xmlns:p="http://schemas.openxmlformats.org/presentationml/2006/main">
  <p:tag name="PA" val="v5.2.6"/>
</p:tagLst>
</file>

<file path=ppt/tags/tag131.xml><?xml version="1.0" encoding="utf-8"?>
<p:tagLst xmlns:p="http://schemas.openxmlformats.org/presentationml/2006/main">
  <p:tag name="PA" val="v5.2.6"/>
</p:tagLst>
</file>

<file path=ppt/tags/tag132.xml><?xml version="1.0" encoding="utf-8"?>
<p:tagLst xmlns:p="http://schemas.openxmlformats.org/presentationml/2006/main">
  <p:tag name="PA" val="v5.2.6"/>
</p:tagLst>
</file>

<file path=ppt/tags/tag133.xml><?xml version="1.0" encoding="utf-8"?>
<p:tagLst xmlns:p="http://schemas.openxmlformats.org/presentationml/2006/main">
  <p:tag name="PA" val="v5.2.6"/>
</p:tagLst>
</file>

<file path=ppt/tags/tag134.xml><?xml version="1.0" encoding="utf-8"?>
<p:tagLst xmlns:p="http://schemas.openxmlformats.org/presentationml/2006/main">
  <p:tag name="PA" val="v5.2.6"/>
</p:tagLst>
</file>

<file path=ppt/tags/tag135.xml><?xml version="1.0" encoding="utf-8"?>
<p:tagLst xmlns:p="http://schemas.openxmlformats.org/presentationml/2006/main">
  <p:tag name="PA" val="v5.2.6"/>
</p:tagLst>
</file>

<file path=ppt/tags/tag136.xml><?xml version="1.0" encoding="utf-8"?>
<p:tagLst xmlns:p="http://schemas.openxmlformats.org/presentationml/2006/main">
  <p:tag name="PA" val="v5.2.6"/>
</p:tagLst>
</file>

<file path=ppt/tags/tag137.xml><?xml version="1.0" encoding="utf-8"?>
<p:tagLst xmlns:p="http://schemas.openxmlformats.org/presentationml/2006/main">
  <p:tag name="PA" val="v5.2.6"/>
</p:tagLst>
</file>

<file path=ppt/tags/tag138.xml><?xml version="1.0" encoding="utf-8"?>
<p:tagLst xmlns:p="http://schemas.openxmlformats.org/presentationml/2006/main">
  <p:tag name="PA" val="v5.2.6"/>
</p:tagLst>
</file>

<file path=ppt/tags/tag139.xml><?xml version="1.0" encoding="utf-8"?>
<p:tagLst xmlns:p="http://schemas.openxmlformats.org/presentationml/2006/main">
  <p:tag name="PA" val="v5.2.6"/>
</p:tagLst>
</file>

<file path=ppt/tags/tag14.xml><?xml version="1.0" encoding="utf-8"?>
<p:tagLst xmlns:p="http://schemas.openxmlformats.org/presentationml/2006/main">
  <p:tag name="PA" val="v5.2.6"/>
</p:tagLst>
</file>

<file path=ppt/tags/tag140.xml><?xml version="1.0" encoding="utf-8"?>
<p:tagLst xmlns:p="http://schemas.openxmlformats.org/presentationml/2006/main">
  <p:tag name="PA" val="v5.2.6"/>
</p:tagLst>
</file>

<file path=ppt/tags/tag141.xml><?xml version="1.0" encoding="utf-8"?>
<p:tagLst xmlns:p="http://schemas.openxmlformats.org/presentationml/2006/main">
  <p:tag name="PA" val="v5.2.6"/>
</p:tagLst>
</file>

<file path=ppt/tags/tag142.xml><?xml version="1.0" encoding="utf-8"?>
<p:tagLst xmlns:p="http://schemas.openxmlformats.org/presentationml/2006/main">
  <p:tag name="PA" val="v5.2.6"/>
</p:tagLst>
</file>

<file path=ppt/tags/tag143.xml><?xml version="1.0" encoding="utf-8"?>
<p:tagLst xmlns:p="http://schemas.openxmlformats.org/presentationml/2006/main">
  <p:tag name="PA" val="v5.2.6"/>
</p:tagLst>
</file>

<file path=ppt/tags/tag144.xml><?xml version="1.0" encoding="utf-8"?>
<p:tagLst xmlns:p="http://schemas.openxmlformats.org/presentationml/2006/main">
  <p:tag name="PA" val="v5.2.6"/>
</p:tagLst>
</file>

<file path=ppt/tags/tag145.xml><?xml version="1.0" encoding="utf-8"?>
<p:tagLst xmlns:p="http://schemas.openxmlformats.org/presentationml/2006/main">
  <p:tag name="PA" val="v5.2.6"/>
</p:tagLst>
</file>

<file path=ppt/tags/tag146.xml><?xml version="1.0" encoding="utf-8"?>
<p:tagLst xmlns:p="http://schemas.openxmlformats.org/presentationml/2006/main">
  <p:tag name="PA" val="v5.2.6"/>
</p:tagLst>
</file>

<file path=ppt/tags/tag147.xml><?xml version="1.0" encoding="utf-8"?>
<p:tagLst xmlns:p="http://schemas.openxmlformats.org/presentationml/2006/main">
  <p:tag name="PA" val="v5.2.6"/>
</p:tagLst>
</file>

<file path=ppt/tags/tag148.xml><?xml version="1.0" encoding="utf-8"?>
<p:tagLst xmlns:p="http://schemas.openxmlformats.org/presentationml/2006/main">
  <p:tag name="PA" val="v5.2.6"/>
</p:tagLst>
</file>

<file path=ppt/tags/tag149.xml><?xml version="1.0" encoding="utf-8"?>
<p:tagLst xmlns:p="http://schemas.openxmlformats.org/presentationml/2006/main">
  <p:tag name="PA" val="v5.2.6"/>
</p:tagLst>
</file>

<file path=ppt/tags/tag15.xml><?xml version="1.0" encoding="utf-8"?>
<p:tagLst xmlns:p="http://schemas.openxmlformats.org/presentationml/2006/main">
  <p:tag name="PA" val="v5.2.6"/>
</p:tagLst>
</file>

<file path=ppt/tags/tag150.xml><?xml version="1.0" encoding="utf-8"?>
<p:tagLst xmlns:p="http://schemas.openxmlformats.org/presentationml/2006/main">
  <p:tag name="PA" val="v5.2.6"/>
</p:tagLst>
</file>

<file path=ppt/tags/tag151.xml><?xml version="1.0" encoding="utf-8"?>
<p:tagLst xmlns:p="http://schemas.openxmlformats.org/presentationml/2006/main">
  <p:tag name="PA" val="v5.2.6"/>
</p:tagLst>
</file>

<file path=ppt/tags/tag152.xml><?xml version="1.0" encoding="utf-8"?>
<p:tagLst xmlns:p="http://schemas.openxmlformats.org/presentationml/2006/main">
  <p:tag name="PA" val="v5.2.6"/>
</p:tagLst>
</file>

<file path=ppt/tags/tag153.xml><?xml version="1.0" encoding="utf-8"?>
<p:tagLst xmlns:p="http://schemas.openxmlformats.org/presentationml/2006/main">
  <p:tag name="PA" val="v5.2.6"/>
</p:tagLst>
</file>

<file path=ppt/tags/tag154.xml><?xml version="1.0" encoding="utf-8"?>
<p:tagLst xmlns:p="http://schemas.openxmlformats.org/presentationml/2006/main">
  <p:tag name="PA" val="v5.2.6"/>
</p:tagLst>
</file>

<file path=ppt/tags/tag155.xml><?xml version="1.0" encoding="utf-8"?>
<p:tagLst xmlns:p="http://schemas.openxmlformats.org/presentationml/2006/main">
  <p:tag name="PA" val="v5.2.6"/>
</p:tagLst>
</file>

<file path=ppt/tags/tag156.xml><?xml version="1.0" encoding="utf-8"?>
<p:tagLst xmlns:p="http://schemas.openxmlformats.org/presentationml/2006/main">
  <p:tag name="PA" val="v5.2.6"/>
</p:tagLst>
</file>

<file path=ppt/tags/tag157.xml><?xml version="1.0" encoding="utf-8"?>
<p:tagLst xmlns:p="http://schemas.openxmlformats.org/presentationml/2006/main">
  <p:tag name="PA" val="v5.2.6"/>
</p:tagLst>
</file>

<file path=ppt/tags/tag158.xml><?xml version="1.0" encoding="utf-8"?>
<p:tagLst xmlns:p="http://schemas.openxmlformats.org/presentationml/2006/main">
  <p:tag name="PA" val="v5.2.6"/>
</p:tagLst>
</file>

<file path=ppt/tags/tag159.xml><?xml version="1.0" encoding="utf-8"?>
<p:tagLst xmlns:p="http://schemas.openxmlformats.org/presentationml/2006/main">
  <p:tag name="PA" val="v5.2.6"/>
</p:tagLst>
</file>

<file path=ppt/tags/tag16.xml><?xml version="1.0" encoding="utf-8"?>
<p:tagLst xmlns:p="http://schemas.openxmlformats.org/presentationml/2006/main">
  <p:tag name="PA" val="v5.2.6"/>
</p:tagLst>
</file>

<file path=ppt/tags/tag160.xml><?xml version="1.0" encoding="utf-8"?>
<p:tagLst xmlns:p="http://schemas.openxmlformats.org/presentationml/2006/main">
  <p:tag name="PA" val="v5.2.6"/>
</p:tagLst>
</file>

<file path=ppt/tags/tag161.xml><?xml version="1.0" encoding="utf-8"?>
<p:tagLst xmlns:p="http://schemas.openxmlformats.org/presentationml/2006/main">
  <p:tag name="PA" val="v5.2.6"/>
</p:tagLst>
</file>

<file path=ppt/tags/tag162.xml><?xml version="1.0" encoding="utf-8"?>
<p:tagLst xmlns:p="http://schemas.openxmlformats.org/presentationml/2006/main">
  <p:tag name="PA" val="v5.2.6"/>
</p:tagLst>
</file>

<file path=ppt/tags/tag163.xml><?xml version="1.0" encoding="utf-8"?>
<p:tagLst xmlns:p="http://schemas.openxmlformats.org/presentationml/2006/main">
  <p:tag name="PA" val="v5.2.6"/>
</p:tagLst>
</file>

<file path=ppt/tags/tag164.xml><?xml version="1.0" encoding="utf-8"?>
<p:tagLst xmlns:p="http://schemas.openxmlformats.org/presentationml/2006/main">
  <p:tag name="PA" val="v5.2.6"/>
</p:tagLst>
</file>

<file path=ppt/tags/tag165.xml><?xml version="1.0" encoding="utf-8"?>
<p:tagLst xmlns:p="http://schemas.openxmlformats.org/presentationml/2006/main">
  <p:tag name="PA" val="v5.2.6"/>
</p:tagLst>
</file>

<file path=ppt/tags/tag166.xml><?xml version="1.0" encoding="utf-8"?>
<p:tagLst xmlns:p="http://schemas.openxmlformats.org/presentationml/2006/main">
  <p:tag name="PA" val="v5.2.6"/>
</p:tagLst>
</file>

<file path=ppt/tags/tag167.xml><?xml version="1.0" encoding="utf-8"?>
<p:tagLst xmlns:p="http://schemas.openxmlformats.org/presentationml/2006/main">
  <p:tag name="PA" val="v5.2.6"/>
</p:tagLst>
</file>

<file path=ppt/tags/tag168.xml><?xml version="1.0" encoding="utf-8"?>
<p:tagLst xmlns:p="http://schemas.openxmlformats.org/presentationml/2006/main">
  <p:tag name="PA" val="v5.2.6"/>
</p:tagLst>
</file>

<file path=ppt/tags/tag169.xml><?xml version="1.0" encoding="utf-8"?>
<p:tagLst xmlns:p="http://schemas.openxmlformats.org/presentationml/2006/main">
  <p:tag name="PA" val="v5.2.6"/>
</p:tagLst>
</file>

<file path=ppt/tags/tag17.xml><?xml version="1.0" encoding="utf-8"?>
<p:tagLst xmlns:p="http://schemas.openxmlformats.org/presentationml/2006/main">
  <p:tag name="PA" val="v5.2.6"/>
</p:tagLst>
</file>

<file path=ppt/tags/tag170.xml><?xml version="1.0" encoding="utf-8"?>
<p:tagLst xmlns:p="http://schemas.openxmlformats.org/presentationml/2006/main">
  <p:tag name="PA" val="v5.2.6"/>
</p:tagLst>
</file>

<file path=ppt/tags/tag171.xml><?xml version="1.0" encoding="utf-8"?>
<p:tagLst xmlns:p="http://schemas.openxmlformats.org/presentationml/2006/main">
  <p:tag name="PA" val="v5.2.6"/>
</p:tagLst>
</file>

<file path=ppt/tags/tag172.xml><?xml version="1.0" encoding="utf-8"?>
<p:tagLst xmlns:p="http://schemas.openxmlformats.org/presentationml/2006/main">
  <p:tag name="PA" val="v5.2.6"/>
</p:tagLst>
</file>

<file path=ppt/tags/tag173.xml><?xml version="1.0" encoding="utf-8"?>
<p:tagLst xmlns:p="http://schemas.openxmlformats.org/presentationml/2006/main">
  <p:tag name="PA" val="v5.2.6"/>
</p:tagLst>
</file>

<file path=ppt/tags/tag174.xml><?xml version="1.0" encoding="utf-8"?>
<p:tagLst xmlns:p="http://schemas.openxmlformats.org/presentationml/2006/main">
  <p:tag name="PA" val="v5.2.6"/>
</p:tagLst>
</file>

<file path=ppt/tags/tag175.xml><?xml version="1.0" encoding="utf-8"?>
<p:tagLst xmlns:p="http://schemas.openxmlformats.org/presentationml/2006/main">
  <p:tag name="PA" val="v5.2.6"/>
</p:tagLst>
</file>

<file path=ppt/tags/tag176.xml><?xml version="1.0" encoding="utf-8"?>
<p:tagLst xmlns:p="http://schemas.openxmlformats.org/presentationml/2006/main">
  <p:tag name="PA" val="v5.2.6"/>
</p:tagLst>
</file>

<file path=ppt/tags/tag177.xml><?xml version="1.0" encoding="utf-8"?>
<p:tagLst xmlns:p="http://schemas.openxmlformats.org/presentationml/2006/main">
  <p:tag name="PA" val="v5.2.6"/>
</p:tagLst>
</file>

<file path=ppt/tags/tag178.xml><?xml version="1.0" encoding="utf-8"?>
<p:tagLst xmlns:p="http://schemas.openxmlformats.org/presentationml/2006/main">
  <p:tag name="PA" val="v5.2.6"/>
</p:tagLst>
</file>

<file path=ppt/tags/tag179.xml><?xml version="1.0" encoding="utf-8"?>
<p:tagLst xmlns:p="http://schemas.openxmlformats.org/presentationml/2006/main">
  <p:tag name="PA" val="v5.2.6"/>
</p:tagLst>
</file>

<file path=ppt/tags/tag18.xml><?xml version="1.0" encoding="utf-8"?>
<p:tagLst xmlns:p="http://schemas.openxmlformats.org/presentationml/2006/main">
  <p:tag name="PA" val="v5.2.6"/>
</p:tagLst>
</file>

<file path=ppt/tags/tag180.xml><?xml version="1.0" encoding="utf-8"?>
<p:tagLst xmlns:p="http://schemas.openxmlformats.org/presentationml/2006/main">
  <p:tag name="PA" val="v5.2.6"/>
</p:tagLst>
</file>

<file path=ppt/tags/tag181.xml><?xml version="1.0" encoding="utf-8"?>
<p:tagLst xmlns:p="http://schemas.openxmlformats.org/presentationml/2006/main">
  <p:tag name="PA" val="v5.2.6"/>
</p:tagLst>
</file>

<file path=ppt/tags/tag182.xml><?xml version="1.0" encoding="utf-8"?>
<p:tagLst xmlns:p="http://schemas.openxmlformats.org/presentationml/2006/main">
  <p:tag name="PA" val="v5.2.6"/>
</p:tagLst>
</file>

<file path=ppt/tags/tag183.xml><?xml version="1.0" encoding="utf-8"?>
<p:tagLst xmlns:p="http://schemas.openxmlformats.org/presentationml/2006/main">
  <p:tag name="PA" val="v5.2.6"/>
</p:tagLst>
</file>

<file path=ppt/tags/tag184.xml><?xml version="1.0" encoding="utf-8"?>
<p:tagLst xmlns:p="http://schemas.openxmlformats.org/presentationml/2006/main">
  <p:tag name="PA" val="v5.2.6"/>
</p:tagLst>
</file>

<file path=ppt/tags/tag185.xml><?xml version="1.0" encoding="utf-8"?>
<p:tagLst xmlns:p="http://schemas.openxmlformats.org/presentationml/2006/main">
  <p:tag name="PA" val="v5.2.6"/>
</p:tagLst>
</file>

<file path=ppt/tags/tag186.xml><?xml version="1.0" encoding="utf-8"?>
<p:tagLst xmlns:p="http://schemas.openxmlformats.org/presentationml/2006/main">
  <p:tag name="PA" val="v5.2.6"/>
</p:tagLst>
</file>

<file path=ppt/tags/tag187.xml><?xml version="1.0" encoding="utf-8"?>
<p:tagLst xmlns:p="http://schemas.openxmlformats.org/presentationml/2006/main">
  <p:tag name="PA" val="v5.2.6"/>
</p:tagLst>
</file>

<file path=ppt/tags/tag188.xml><?xml version="1.0" encoding="utf-8"?>
<p:tagLst xmlns:p="http://schemas.openxmlformats.org/presentationml/2006/main">
  <p:tag name="PA" val="v5.2.6"/>
</p:tagLst>
</file>

<file path=ppt/tags/tag189.xml><?xml version="1.0" encoding="utf-8"?>
<p:tagLst xmlns:p="http://schemas.openxmlformats.org/presentationml/2006/main">
  <p:tag name="PA" val="v5.2.6"/>
</p:tagLst>
</file>

<file path=ppt/tags/tag19.xml><?xml version="1.0" encoding="utf-8"?>
<p:tagLst xmlns:p="http://schemas.openxmlformats.org/presentationml/2006/main">
  <p:tag name="PA" val="v5.2.6"/>
</p:tagLst>
</file>

<file path=ppt/tags/tag190.xml><?xml version="1.0" encoding="utf-8"?>
<p:tagLst xmlns:p="http://schemas.openxmlformats.org/presentationml/2006/main">
  <p:tag name="PA" val="v5.2.6"/>
</p:tagLst>
</file>

<file path=ppt/tags/tag191.xml><?xml version="1.0" encoding="utf-8"?>
<p:tagLst xmlns:p="http://schemas.openxmlformats.org/presentationml/2006/main">
  <p:tag name="PA" val="v5.2.6"/>
</p:tagLst>
</file>

<file path=ppt/tags/tag192.xml><?xml version="1.0" encoding="utf-8"?>
<p:tagLst xmlns:p="http://schemas.openxmlformats.org/presentationml/2006/main">
  <p:tag name="PA" val="v5.2.6"/>
</p:tagLst>
</file>

<file path=ppt/tags/tag193.xml><?xml version="1.0" encoding="utf-8"?>
<p:tagLst xmlns:p="http://schemas.openxmlformats.org/presentationml/2006/main">
  <p:tag name="PA" val="v5.2.6"/>
</p:tagLst>
</file>

<file path=ppt/tags/tag194.xml><?xml version="1.0" encoding="utf-8"?>
<p:tagLst xmlns:p="http://schemas.openxmlformats.org/presentationml/2006/main">
  <p:tag name="PA" val="v5.2.6"/>
</p:tagLst>
</file>

<file path=ppt/tags/tag195.xml><?xml version="1.0" encoding="utf-8"?>
<p:tagLst xmlns:p="http://schemas.openxmlformats.org/presentationml/2006/main">
  <p:tag name="PA" val="v5.2.6"/>
</p:tagLst>
</file>

<file path=ppt/tags/tag196.xml><?xml version="1.0" encoding="utf-8"?>
<p:tagLst xmlns:p="http://schemas.openxmlformats.org/presentationml/2006/main">
  <p:tag name="PA" val="v5.2.6"/>
</p:tagLst>
</file>

<file path=ppt/tags/tag197.xml><?xml version="1.0" encoding="utf-8"?>
<p:tagLst xmlns:p="http://schemas.openxmlformats.org/presentationml/2006/main">
  <p:tag name="PA" val="v5.2.6"/>
</p:tagLst>
</file>

<file path=ppt/tags/tag198.xml><?xml version="1.0" encoding="utf-8"?>
<p:tagLst xmlns:p="http://schemas.openxmlformats.org/presentationml/2006/main">
  <p:tag name="PA" val="v5.2.6"/>
</p:tagLst>
</file>

<file path=ppt/tags/tag199.xml><?xml version="1.0" encoding="utf-8"?>
<p:tagLst xmlns:p="http://schemas.openxmlformats.org/presentationml/2006/main">
  <p:tag name="PA" val="v5.2.6"/>
</p:tagLst>
</file>

<file path=ppt/tags/tag2.xml><?xml version="1.0" encoding="utf-8"?>
<p:tagLst xmlns:p="http://schemas.openxmlformats.org/presentationml/2006/main">
  <p:tag name="PA" val="v5.2.6"/>
</p:tagLst>
</file>

<file path=ppt/tags/tag20.xml><?xml version="1.0" encoding="utf-8"?>
<p:tagLst xmlns:p="http://schemas.openxmlformats.org/presentationml/2006/main">
  <p:tag name="PA" val="v5.2.6"/>
</p:tagLst>
</file>

<file path=ppt/tags/tag200.xml><?xml version="1.0" encoding="utf-8"?>
<p:tagLst xmlns:p="http://schemas.openxmlformats.org/presentationml/2006/main">
  <p:tag name="PA" val="v5.2.6"/>
</p:tagLst>
</file>

<file path=ppt/tags/tag201.xml><?xml version="1.0" encoding="utf-8"?>
<p:tagLst xmlns:p="http://schemas.openxmlformats.org/presentationml/2006/main">
  <p:tag name="PA" val="v5.2.6"/>
</p:tagLst>
</file>

<file path=ppt/tags/tag202.xml><?xml version="1.0" encoding="utf-8"?>
<p:tagLst xmlns:p="http://schemas.openxmlformats.org/presentationml/2006/main">
  <p:tag name="PA" val="v5.2.6"/>
</p:tagLst>
</file>

<file path=ppt/tags/tag203.xml><?xml version="1.0" encoding="utf-8"?>
<p:tagLst xmlns:p="http://schemas.openxmlformats.org/presentationml/2006/main">
  <p:tag name="PA" val="v5.2.6"/>
</p:tagLst>
</file>

<file path=ppt/tags/tag204.xml><?xml version="1.0" encoding="utf-8"?>
<p:tagLst xmlns:p="http://schemas.openxmlformats.org/presentationml/2006/main">
  <p:tag name="PA" val="v5.2.6"/>
</p:tagLst>
</file>

<file path=ppt/tags/tag205.xml><?xml version="1.0" encoding="utf-8"?>
<p:tagLst xmlns:p="http://schemas.openxmlformats.org/presentationml/2006/main">
  <p:tag name="PA" val="v5.2.6"/>
</p:tagLst>
</file>

<file path=ppt/tags/tag206.xml><?xml version="1.0" encoding="utf-8"?>
<p:tagLst xmlns:p="http://schemas.openxmlformats.org/presentationml/2006/main">
  <p:tag name="PA" val="v5.2.6"/>
</p:tagLst>
</file>

<file path=ppt/tags/tag207.xml><?xml version="1.0" encoding="utf-8"?>
<p:tagLst xmlns:p="http://schemas.openxmlformats.org/presentationml/2006/main">
  <p:tag name="PA" val="v5.2.6"/>
</p:tagLst>
</file>

<file path=ppt/tags/tag208.xml><?xml version="1.0" encoding="utf-8"?>
<p:tagLst xmlns:p="http://schemas.openxmlformats.org/presentationml/2006/main">
  <p:tag name="PA" val="v5.2.6"/>
</p:tagLst>
</file>

<file path=ppt/tags/tag209.xml><?xml version="1.0" encoding="utf-8"?>
<p:tagLst xmlns:p="http://schemas.openxmlformats.org/presentationml/2006/main">
  <p:tag name="PA" val="v5.2.6"/>
</p:tagLst>
</file>

<file path=ppt/tags/tag21.xml><?xml version="1.0" encoding="utf-8"?>
<p:tagLst xmlns:p="http://schemas.openxmlformats.org/presentationml/2006/main">
  <p:tag name="PA" val="v5.2.6"/>
</p:tagLst>
</file>

<file path=ppt/tags/tag210.xml><?xml version="1.0" encoding="utf-8"?>
<p:tagLst xmlns:p="http://schemas.openxmlformats.org/presentationml/2006/main">
  <p:tag name="PA" val="v5.2.6"/>
</p:tagLst>
</file>

<file path=ppt/tags/tag211.xml><?xml version="1.0" encoding="utf-8"?>
<p:tagLst xmlns:p="http://schemas.openxmlformats.org/presentationml/2006/main">
  <p:tag name="PA" val="v5.2.6"/>
</p:tagLst>
</file>

<file path=ppt/tags/tag212.xml><?xml version="1.0" encoding="utf-8"?>
<p:tagLst xmlns:p="http://schemas.openxmlformats.org/presentationml/2006/main">
  <p:tag name="PA" val="v5.2.6"/>
</p:tagLst>
</file>

<file path=ppt/tags/tag213.xml><?xml version="1.0" encoding="utf-8"?>
<p:tagLst xmlns:p="http://schemas.openxmlformats.org/presentationml/2006/main">
  <p:tag name="PA" val="v5.2.6"/>
</p:tagLst>
</file>

<file path=ppt/tags/tag214.xml><?xml version="1.0" encoding="utf-8"?>
<p:tagLst xmlns:p="http://schemas.openxmlformats.org/presentationml/2006/main">
  <p:tag name="PA" val="v5.2.6"/>
</p:tagLst>
</file>

<file path=ppt/tags/tag215.xml><?xml version="1.0" encoding="utf-8"?>
<p:tagLst xmlns:p="http://schemas.openxmlformats.org/presentationml/2006/main">
  <p:tag name="PA" val="v5.2.6"/>
</p:tagLst>
</file>

<file path=ppt/tags/tag216.xml><?xml version="1.0" encoding="utf-8"?>
<p:tagLst xmlns:p="http://schemas.openxmlformats.org/presentationml/2006/main">
  <p:tag name="PA" val="v5.2.6"/>
</p:tagLst>
</file>

<file path=ppt/tags/tag217.xml><?xml version="1.0" encoding="utf-8"?>
<p:tagLst xmlns:p="http://schemas.openxmlformats.org/presentationml/2006/main">
  <p:tag name="PA" val="v5.2.6"/>
</p:tagLst>
</file>

<file path=ppt/tags/tag218.xml><?xml version="1.0" encoding="utf-8"?>
<p:tagLst xmlns:p="http://schemas.openxmlformats.org/presentationml/2006/main">
  <p:tag name="PA" val="v5.2.6"/>
</p:tagLst>
</file>

<file path=ppt/tags/tag219.xml><?xml version="1.0" encoding="utf-8"?>
<p:tagLst xmlns:p="http://schemas.openxmlformats.org/presentationml/2006/main">
  <p:tag name="PA" val="v5.2.6"/>
</p:tagLst>
</file>

<file path=ppt/tags/tag22.xml><?xml version="1.0" encoding="utf-8"?>
<p:tagLst xmlns:p="http://schemas.openxmlformats.org/presentationml/2006/main">
  <p:tag name="PA" val="v5.2.6"/>
</p:tagLst>
</file>

<file path=ppt/tags/tag220.xml><?xml version="1.0" encoding="utf-8"?>
<p:tagLst xmlns:p="http://schemas.openxmlformats.org/presentationml/2006/main">
  <p:tag name="PA" val="v5.2.6"/>
</p:tagLst>
</file>

<file path=ppt/tags/tag221.xml><?xml version="1.0" encoding="utf-8"?>
<p:tagLst xmlns:p="http://schemas.openxmlformats.org/presentationml/2006/main">
  <p:tag name="PA" val="v5.2.6"/>
</p:tagLst>
</file>

<file path=ppt/tags/tag222.xml><?xml version="1.0" encoding="utf-8"?>
<p:tagLst xmlns:p="http://schemas.openxmlformats.org/presentationml/2006/main">
  <p:tag name="PA" val="v5.2.6"/>
</p:tagLst>
</file>

<file path=ppt/tags/tag223.xml><?xml version="1.0" encoding="utf-8"?>
<p:tagLst xmlns:p="http://schemas.openxmlformats.org/presentationml/2006/main">
  <p:tag name="PA" val="v5.2.6"/>
</p:tagLst>
</file>

<file path=ppt/tags/tag224.xml><?xml version="1.0" encoding="utf-8"?>
<p:tagLst xmlns:p="http://schemas.openxmlformats.org/presentationml/2006/main">
  <p:tag name="PA" val="v5.2.6"/>
</p:tagLst>
</file>

<file path=ppt/tags/tag225.xml><?xml version="1.0" encoding="utf-8"?>
<p:tagLst xmlns:p="http://schemas.openxmlformats.org/presentationml/2006/main">
  <p:tag name="PA" val="v5.2.6"/>
</p:tagLst>
</file>

<file path=ppt/tags/tag226.xml><?xml version="1.0" encoding="utf-8"?>
<p:tagLst xmlns:p="http://schemas.openxmlformats.org/presentationml/2006/main">
  <p:tag name="PA" val="v5.2.6"/>
</p:tagLst>
</file>

<file path=ppt/tags/tag227.xml><?xml version="1.0" encoding="utf-8"?>
<p:tagLst xmlns:p="http://schemas.openxmlformats.org/presentationml/2006/main">
  <p:tag name="PA" val="v5.2.6"/>
</p:tagLst>
</file>

<file path=ppt/tags/tag228.xml><?xml version="1.0" encoding="utf-8"?>
<p:tagLst xmlns:p="http://schemas.openxmlformats.org/presentationml/2006/main">
  <p:tag name="PA" val="v5.2.6"/>
</p:tagLst>
</file>

<file path=ppt/tags/tag229.xml><?xml version="1.0" encoding="utf-8"?>
<p:tagLst xmlns:p="http://schemas.openxmlformats.org/presentationml/2006/main">
  <p:tag name="PA" val="v5.2.6"/>
</p:tagLst>
</file>

<file path=ppt/tags/tag23.xml><?xml version="1.0" encoding="utf-8"?>
<p:tagLst xmlns:p="http://schemas.openxmlformats.org/presentationml/2006/main">
  <p:tag name="PA" val="v5.2.6"/>
</p:tagLst>
</file>

<file path=ppt/tags/tag230.xml><?xml version="1.0" encoding="utf-8"?>
<p:tagLst xmlns:p="http://schemas.openxmlformats.org/presentationml/2006/main">
  <p:tag name="PA" val="v5.2.6"/>
</p:tagLst>
</file>

<file path=ppt/tags/tag231.xml><?xml version="1.0" encoding="utf-8"?>
<p:tagLst xmlns:p="http://schemas.openxmlformats.org/presentationml/2006/main">
  <p:tag name="PA" val="v5.2.6"/>
</p:tagLst>
</file>

<file path=ppt/tags/tag232.xml><?xml version="1.0" encoding="utf-8"?>
<p:tagLst xmlns:p="http://schemas.openxmlformats.org/presentationml/2006/main">
  <p:tag name="PA" val="v5.2.6"/>
</p:tagLst>
</file>

<file path=ppt/tags/tag233.xml><?xml version="1.0" encoding="utf-8"?>
<p:tagLst xmlns:p="http://schemas.openxmlformats.org/presentationml/2006/main">
  <p:tag name="PA" val="v5.2.6"/>
</p:tagLst>
</file>

<file path=ppt/tags/tag234.xml><?xml version="1.0" encoding="utf-8"?>
<p:tagLst xmlns:p="http://schemas.openxmlformats.org/presentationml/2006/main">
  <p:tag name="PA" val="v5.2.6"/>
</p:tagLst>
</file>

<file path=ppt/tags/tag235.xml><?xml version="1.0" encoding="utf-8"?>
<p:tagLst xmlns:p="http://schemas.openxmlformats.org/presentationml/2006/main">
  <p:tag name="PA" val="v5.2.6"/>
</p:tagLst>
</file>

<file path=ppt/tags/tag236.xml><?xml version="1.0" encoding="utf-8"?>
<p:tagLst xmlns:p="http://schemas.openxmlformats.org/presentationml/2006/main">
  <p:tag name="PA" val="v5.2.6"/>
</p:tagLst>
</file>

<file path=ppt/tags/tag237.xml><?xml version="1.0" encoding="utf-8"?>
<p:tagLst xmlns:p="http://schemas.openxmlformats.org/presentationml/2006/main">
  <p:tag name="PA" val="v5.2.6"/>
</p:tagLst>
</file>

<file path=ppt/tags/tag238.xml><?xml version="1.0" encoding="utf-8"?>
<p:tagLst xmlns:p="http://schemas.openxmlformats.org/presentationml/2006/main">
  <p:tag name="PA" val="v5.2.6"/>
</p:tagLst>
</file>

<file path=ppt/tags/tag239.xml><?xml version="1.0" encoding="utf-8"?>
<p:tagLst xmlns:p="http://schemas.openxmlformats.org/presentationml/2006/main">
  <p:tag name="PA" val="v5.2.6"/>
</p:tagLst>
</file>

<file path=ppt/tags/tag24.xml><?xml version="1.0" encoding="utf-8"?>
<p:tagLst xmlns:p="http://schemas.openxmlformats.org/presentationml/2006/main">
  <p:tag name="PA" val="v5.2.6"/>
</p:tagLst>
</file>

<file path=ppt/tags/tag240.xml><?xml version="1.0" encoding="utf-8"?>
<p:tagLst xmlns:p="http://schemas.openxmlformats.org/presentationml/2006/main">
  <p:tag name="PA" val="v5.2.6"/>
</p:tagLst>
</file>

<file path=ppt/tags/tag241.xml><?xml version="1.0" encoding="utf-8"?>
<p:tagLst xmlns:p="http://schemas.openxmlformats.org/presentationml/2006/main">
  <p:tag name="PA" val="v5.2.6"/>
</p:tagLst>
</file>

<file path=ppt/tags/tag242.xml><?xml version="1.0" encoding="utf-8"?>
<p:tagLst xmlns:p="http://schemas.openxmlformats.org/presentationml/2006/main">
  <p:tag name="PA" val="v5.2.6"/>
</p:tagLst>
</file>

<file path=ppt/tags/tag243.xml><?xml version="1.0" encoding="utf-8"?>
<p:tagLst xmlns:p="http://schemas.openxmlformats.org/presentationml/2006/main">
  <p:tag name="PA" val="v5.2.6"/>
</p:tagLst>
</file>

<file path=ppt/tags/tag244.xml><?xml version="1.0" encoding="utf-8"?>
<p:tagLst xmlns:p="http://schemas.openxmlformats.org/presentationml/2006/main">
  <p:tag name="PA" val="v5.2.6"/>
</p:tagLst>
</file>

<file path=ppt/tags/tag245.xml><?xml version="1.0" encoding="utf-8"?>
<p:tagLst xmlns:p="http://schemas.openxmlformats.org/presentationml/2006/main">
  <p:tag name="PA" val="v5.2.6"/>
</p:tagLst>
</file>

<file path=ppt/tags/tag246.xml><?xml version="1.0" encoding="utf-8"?>
<p:tagLst xmlns:p="http://schemas.openxmlformats.org/presentationml/2006/main">
  <p:tag name="PA" val="v5.2.6"/>
</p:tagLst>
</file>

<file path=ppt/tags/tag247.xml><?xml version="1.0" encoding="utf-8"?>
<p:tagLst xmlns:p="http://schemas.openxmlformats.org/presentationml/2006/main">
  <p:tag name="PA" val="v5.2.6"/>
</p:tagLst>
</file>

<file path=ppt/tags/tag248.xml><?xml version="1.0" encoding="utf-8"?>
<p:tagLst xmlns:p="http://schemas.openxmlformats.org/presentationml/2006/main">
  <p:tag name="PA" val="v5.2.6"/>
</p:tagLst>
</file>

<file path=ppt/tags/tag249.xml><?xml version="1.0" encoding="utf-8"?>
<p:tagLst xmlns:p="http://schemas.openxmlformats.org/presentationml/2006/main">
  <p:tag name="PA" val="v5.2.6"/>
</p:tagLst>
</file>

<file path=ppt/tags/tag25.xml><?xml version="1.0" encoding="utf-8"?>
<p:tagLst xmlns:p="http://schemas.openxmlformats.org/presentationml/2006/main">
  <p:tag name="PA" val="v5.2.6"/>
</p:tagLst>
</file>

<file path=ppt/tags/tag250.xml><?xml version="1.0" encoding="utf-8"?>
<p:tagLst xmlns:p="http://schemas.openxmlformats.org/presentationml/2006/main">
  <p:tag name="PA" val="v5.2.6"/>
</p:tagLst>
</file>

<file path=ppt/tags/tag251.xml><?xml version="1.0" encoding="utf-8"?>
<p:tagLst xmlns:p="http://schemas.openxmlformats.org/presentationml/2006/main">
  <p:tag name="PA" val="v5.2.6"/>
</p:tagLst>
</file>

<file path=ppt/tags/tag252.xml><?xml version="1.0" encoding="utf-8"?>
<p:tagLst xmlns:p="http://schemas.openxmlformats.org/presentationml/2006/main">
  <p:tag name="PA" val="v5.2.6"/>
</p:tagLst>
</file>

<file path=ppt/tags/tag253.xml><?xml version="1.0" encoding="utf-8"?>
<p:tagLst xmlns:p="http://schemas.openxmlformats.org/presentationml/2006/main">
  <p:tag name="PA" val="v5.2.6"/>
</p:tagLst>
</file>

<file path=ppt/tags/tag254.xml><?xml version="1.0" encoding="utf-8"?>
<p:tagLst xmlns:p="http://schemas.openxmlformats.org/presentationml/2006/main">
  <p:tag name="PA" val="v5.2.6"/>
</p:tagLst>
</file>

<file path=ppt/tags/tag255.xml><?xml version="1.0" encoding="utf-8"?>
<p:tagLst xmlns:p="http://schemas.openxmlformats.org/presentationml/2006/main">
  <p:tag name="PA" val="v5.2.6"/>
</p:tagLst>
</file>

<file path=ppt/tags/tag256.xml><?xml version="1.0" encoding="utf-8"?>
<p:tagLst xmlns:p="http://schemas.openxmlformats.org/presentationml/2006/main">
  <p:tag name="PA" val="v5.2.6"/>
</p:tagLst>
</file>

<file path=ppt/tags/tag257.xml><?xml version="1.0" encoding="utf-8"?>
<p:tagLst xmlns:p="http://schemas.openxmlformats.org/presentationml/2006/main">
  <p:tag name="PA" val="v5.2.6"/>
</p:tagLst>
</file>

<file path=ppt/tags/tag258.xml><?xml version="1.0" encoding="utf-8"?>
<p:tagLst xmlns:p="http://schemas.openxmlformats.org/presentationml/2006/main">
  <p:tag name="PA" val="v5.2.6"/>
</p:tagLst>
</file>

<file path=ppt/tags/tag259.xml><?xml version="1.0" encoding="utf-8"?>
<p:tagLst xmlns:p="http://schemas.openxmlformats.org/presentationml/2006/main">
  <p:tag name="PA" val="v5.2.6"/>
</p:tagLst>
</file>

<file path=ppt/tags/tag26.xml><?xml version="1.0" encoding="utf-8"?>
<p:tagLst xmlns:p="http://schemas.openxmlformats.org/presentationml/2006/main">
  <p:tag name="PA" val="v5.2.6"/>
</p:tagLst>
</file>

<file path=ppt/tags/tag260.xml><?xml version="1.0" encoding="utf-8"?>
<p:tagLst xmlns:p="http://schemas.openxmlformats.org/presentationml/2006/main">
  <p:tag name="PA" val="v5.2.6"/>
</p:tagLst>
</file>

<file path=ppt/tags/tag261.xml><?xml version="1.0" encoding="utf-8"?>
<p:tagLst xmlns:p="http://schemas.openxmlformats.org/presentationml/2006/main">
  <p:tag name="PA" val="v5.2.6"/>
</p:tagLst>
</file>

<file path=ppt/tags/tag262.xml><?xml version="1.0" encoding="utf-8"?>
<p:tagLst xmlns:p="http://schemas.openxmlformats.org/presentationml/2006/main">
  <p:tag name="PA" val="v5.2.6"/>
</p:tagLst>
</file>

<file path=ppt/tags/tag263.xml><?xml version="1.0" encoding="utf-8"?>
<p:tagLst xmlns:p="http://schemas.openxmlformats.org/presentationml/2006/main">
  <p:tag name="PA" val="v5.2.6"/>
</p:tagLst>
</file>

<file path=ppt/tags/tag264.xml><?xml version="1.0" encoding="utf-8"?>
<p:tagLst xmlns:p="http://schemas.openxmlformats.org/presentationml/2006/main">
  <p:tag name="PA" val="v5.2.6"/>
</p:tagLst>
</file>

<file path=ppt/tags/tag265.xml><?xml version="1.0" encoding="utf-8"?>
<p:tagLst xmlns:p="http://schemas.openxmlformats.org/presentationml/2006/main">
  <p:tag name="PA" val="v5.2.6"/>
</p:tagLst>
</file>

<file path=ppt/tags/tag266.xml><?xml version="1.0" encoding="utf-8"?>
<p:tagLst xmlns:p="http://schemas.openxmlformats.org/presentationml/2006/main">
  <p:tag name="PA" val="v5.2.6"/>
</p:tagLst>
</file>

<file path=ppt/tags/tag267.xml><?xml version="1.0" encoding="utf-8"?>
<p:tagLst xmlns:p="http://schemas.openxmlformats.org/presentationml/2006/main">
  <p:tag name="PA" val="v5.2.6"/>
</p:tagLst>
</file>

<file path=ppt/tags/tag268.xml><?xml version="1.0" encoding="utf-8"?>
<p:tagLst xmlns:p="http://schemas.openxmlformats.org/presentationml/2006/main">
  <p:tag name="PA" val="v5.2.6"/>
</p:tagLst>
</file>

<file path=ppt/tags/tag269.xml><?xml version="1.0" encoding="utf-8"?>
<p:tagLst xmlns:p="http://schemas.openxmlformats.org/presentationml/2006/main">
  <p:tag name="PA" val="v5.2.6"/>
</p:tagLst>
</file>

<file path=ppt/tags/tag27.xml><?xml version="1.0" encoding="utf-8"?>
<p:tagLst xmlns:p="http://schemas.openxmlformats.org/presentationml/2006/main">
  <p:tag name="PA" val="v5.2.6"/>
</p:tagLst>
</file>

<file path=ppt/tags/tag270.xml><?xml version="1.0" encoding="utf-8"?>
<p:tagLst xmlns:p="http://schemas.openxmlformats.org/presentationml/2006/main">
  <p:tag name="PA" val="v5.2.6"/>
</p:tagLst>
</file>

<file path=ppt/tags/tag271.xml><?xml version="1.0" encoding="utf-8"?>
<p:tagLst xmlns:p="http://schemas.openxmlformats.org/presentationml/2006/main">
  <p:tag name="PA" val="v5.2.6"/>
</p:tagLst>
</file>

<file path=ppt/tags/tag272.xml><?xml version="1.0" encoding="utf-8"?>
<p:tagLst xmlns:p="http://schemas.openxmlformats.org/presentationml/2006/main">
  <p:tag name="PA" val="v5.2.6"/>
</p:tagLst>
</file>

<file path=ppt/tags/tag273.xml><?xml version="1.0" encoding="utf-8"?>
<p:tagLst xmlns:p="http://schemas.openxmlformats.org/presentationml/2006/main">
  <p:tag name="PA" val="v5.2.6"/>
</p:tagLst>
</file>

<file path=ppt/tags/tag274.xml><?xml version="1.0" encoding="utf-8"?>
<p:tagLst xmlns:p="http://schemas.openxmlformats.org/presentationml/2006/main">
  <p:tag name="PA" val="v5.2.6"/>
</p:tagLst>
</file>

<file path=ppt/tags/tag275.xml><?xml version="1.0" encoding="utf-8"?>
<p:tagLst xmlns:p="http://schemas.openxmlformats.org/presentationml/2006/main">
  <p:tag name="PA" val="v5.2.6"/>
</p:tagLst>
</file>

<file path=ppt/tags/tag276.xml><?xml version="1.0" encoding="utf-8"?>
<p:tagLst xmlns:p="http://schemas.openxmlformats.org/presentationml/2006/main">
  <p:tag name="PA" val="v5.2.6"/>
</p:tagLst>
</file>

<file path=ppt/tags/tag277.xml><?xml version="1.0" encoding="utf-8"?>
<p:tagLst xmlns:p="http://schemas.openxmlformats.org/presentationml/2006/main">
  <p:tag name="PA" val="v5.2.6"/>
</p:tagLst>
</file>

<file path=ppt/tags/tag278.xml><?xml version="1.0" encoding="utf-8"?>
<p:tagLst xmlns:p="http://schemas.openxmlformats.org/presentationml/2006/main">
  <p:tag name="PA" val="v5.2.6"/>
</p:tagLst>
</file>

<file path=ppt/tags/tag279.xml><?xml version="1.0" encoding="utf-8"?>
<p:tagLst xmlns:p="http://schemas.openxmlformats.org/presentationml/2006/main">
  <p:tag name="PA" val="v5.2.6"/>
</p:tagLst>
</file>

<file path=ppt/tags/tag28.xml><?xml version="1.0" encoding="utf-8"?>
<p:tagLst xmlns:p="http://schemas.openxmlformats.org/presentationml/2006/main">
  <p:tag name="PA" val="v5.2.6"/>
</p:tagLst>
</file>

<file path=ppt/tags/tag280.xml><?xml version="1.0" encoding="utf-8"?>
<p:tagLst xmlns:p="http://schemas.openxmlformats.org/presentationml/2006/main">
  <p:tag name="PA" val="v5.2.6"/>
</p:tagLst>
</file>

<file path=ppt/tags/tag281.xml><?xml version="1.0" encoding="utf-8"?>
<p:tagLst xmlns:p="http://schemas.openxmlformats.org/presentationml/2006/main">
  <p:tag name="PA" val="v5.2.6"/>
</p:tagLst>
</file>

<file path=ppt/tags/tag282.xml><?xml version="1.0" encoding="utf-8"?>
<p:tagLst xmlns:p="http://schemas.openxmlformats.org/presentationml/2006/main">
  <p:tag name="PA" val="v5.2.6"/>
</p:tagLst>
</file>

<file path=ppt/tags/tag283.xml><?xml version="1.0" encoding="utf-8"?>
<p:tagLst xmlns:p="http://schemas.openxmlformats.org/presentationml/2006/main">
  <p:tag name="PA" val="v5.2.6"/>
</p:tagLst>
</file>

<file path=ppt/tags/tag284.xml><?xml version="1.0" encoding="utf-8"?>
<p:tagLst xmlns:p="http://schemas.openxmlformats.org/presentationml/2006/main">
  <p:tag name="PA" val="v5.2.6"/>
</p:tagLst>
</file>

<file path=ppt/tags/tag285.xml><?xml version="1.0" encoding="utf-8"?>
<p:tagLst xmlns:p="http://schemas.openxmlformats.org/presentationml/2006/main">
  <p:tag name="PA" val="v5.2.6"/>
</p:tagLst>
</file>

<file path=ppt/tags/tag286.xml><?xml version="1.0" encoding="utf-8"?>
<p:tagLst xmlns:p="http://schemas.openxmlformats.org/presentationml/2006/main">
  <p:tag name="PA" val="v5.2.6"/>
</p:tagLst>
</file>

<file path=ppt/tags/tag287.xml><?xml version="1.0" encoding="utf-8"?>
<p:tagLst xmlns:p="http://schemas.openxmlformats.org/presentationml/2006/main">
  <p:tag name="PA" val="v5.2.6"/>
</p:tagLst>
</file>

<file path=ppt/tags/tag288.xml><?xml version="1.0" encoding="utf-8"?>
<p:tagLst xmlns:p="http://schemas.openxmlformats.org/presentationml/2006/main">
  <p:tag name="PA" val="v5.2.6"/>
</p:tagLst>
</file>

<file path=ppt/tags/tag289.xml><?xml version="1.0" encoding="utf-8"?>
<p:tagLst xmlns:p="http://schemas.openxmlformats.org/presentationml/2006/main">
  <p:tag name="PA" val="v5.2.6"/>
</p:tagLst>
</file>

<file path=ppt/tags/tag29.xml><?xml version="1.0" encoding="utf-8"?>
<p:tagLst xmlns:p="http://schemas.openxmlformats.org/presentationml/2006/main">
  <p:tag name="PA" val="v5.2.6"/>
</p:tagLst>
</file>

<file path=ppt/tags/tag290.xml><?xml version="1.0" encoding="utf-8"?>
<p:tagLst xmlns:p="http://schemas.openxmlformats.org/presentationml/2006/main">
  <p:tag name="PA" val="v5.2.6"/>
</p:tagLst>
</file>

<file path=ppt/tags/tag291.xml><?xml version="1.0" encoding="utf-8"?>
<p:tagLst xmlns:p="http://schemas.openxmlformats.org/presentationml/2006/main">
  <p:tag name="PA" val="v5.2.6"/>
</p:tagLst>
</file>

<file path=ppt/tags/tag292.xml><?xml version="1.0" encoding="utf-8"?>
<p:tagLst xmlns:p="http://schemas.openxmlformats.org/presentationml/2006/main">
  <p:tag name="PA" val="v5.2.6"/>
</p:tagLst>
</file>

<file path=ppt/tags/tag293.xml><?xml version="1.0" encoding="utf-8"?>
<p:tagLst xmlns:p="http://schemas.openxmlformats.org/presentationml/2006/main">
  <p:tag name="PA" val="v5.2.6"/>
</p:tagLst>
</file>

<file path=ppt/tags/tag294.xml><?xml version="1.0" encoding="utf-8"?>
<p:tagLst xmlns:p="http://schemas.openxmlformats.org/presentationml/2006/main">
  <p:tag name="PA" val="v5.2.6"/>
</p:tagLst>
</file>

<file path=ppt/tags/tag295.xml><?xml version="1.0" encoding="utf-8"?>
<p:tagLst xmlns:p="http://schemas.openxmlformats.org/presentationml/2006/main">
  <p:tag name="PA" val="v5.2.6"/>
</p:tagLst>
</file>

<file path=ppt/tags/tag296.xml><?xml version="1.0" encoding="utf-8"?>
<p:tagLst xmlns:p="http://schemas.openxmlformats.org/presentationml/2006/main">
  <p:tag name="PA" val="v5.2.6"/>
</p:tagLst>
</file>

<file path=ppt/tags/tag297.xml><?xml version="1.0" encoding="utf-8"?>
<p:tagLst xmlns:p="http://schemas.openxmlformats.org/presentationml/2006/main">
  <p:tag name="PA" val="v5.2.6"/>
</p:tagLst>
</file>

<file path=ppt/tags/tag298.xml><?xml version="1.0" encoding="utf-8"?>
<p:tagLst xmlns:p="http://schemas.openxmlformats.org/presentationml/2006/main">
  <p:tag name="PA" val="v5.2.6"/>
</p:tagLst>
</file>

<file path=ppt/tags/tag299.xml><?xml version="1.0" encoding="utf-8"?>
<p:tagLst xmlns:p="http://schemas.openxmlformats.org/presentationml/2006/main">
  <p:tag name="PA" val="v5.2.6"/>
</p:tagLst>
</file>

<file path=ppt/tags/tag3.xml><?xml version="1.0" encoding="utf-8"?>
<p:tagLst xmlns:p="http://schemas.openxmlformats.org/presentationml/2006/main">
  <p:tag name="PA" val="v5.2.6"/>
</p:tagLst>
</file>

<file path=ppt/tags/tag30.xml><?xml version="1.0" encoding="utf-8"?>
<p:tagLst xmlns:p="http://schemas.openxmlformats.org/presentationml/2006/main">
  <p:tag name="PA" val="v5.2.6"/>
</p:tagLst>
</file>

<file path=ppt/tags/tag300.xml><?xml version="1.0" encoding="utf-8"?>
<p:tagLst xmlns:p="http://schemas.openxmlformats.org/presentationml/2006/main">
  <p:tag name="PA" val="v5.2.6"/>
</p:tagLst>
</file>

<file path=ppt/tags/tag301.xml><?xml version="1.0" encoding="utf-8"?>
<p:tagLst xmlns:p="http://schemas.openxmlformats.org/presentationml/2006/main">
  <p:tag name="PA" val="v5.2.6"/>
</p:tagLst>
</file>

<file path=ppt/tags/tag302.xml><?xml version="1.0" encoding="utf-8"?>
<p:tagLst xmlns:p="http://schemas.openxmlformats.org/presentationml/2006/main">
  <p:tag name="PA" val="v5.2.6"/>
</p:tagLst>
</file>

<file path=ppt/tags/tag303.xml><?xml version="1.0" encoding="utf-8"?>
<p:tagLst xmlns:p="http://schemas.openxmlformats.org/presentationml/2006/main">
  <p:tag name="PA" val="v5.2.6"/>
</p:tagLst>
</file>

<file path=ppt/tags/tag304.xml><?xml version="1.0" encoding="utf-8"?>
<p:tagLst xmlns:p="http://schemas.openxmlformats.org/presentationml/2006/main">
  <p:tag name="PA" val="v5.2.6"/>
</p:tagLst>
</file>

<file path=ppt/tags/tag305.xml><?xml version="1.0" encoding="utf-8"?>
<p:tagLst xmlns:p="http://schemas.openxmlformats.org/presentationml/2006/main">
  <p:tag name="PA" val="v5.2.6"/>
</p:tagLst>
</file>

<file path=ppt/tags/tag306.xml><?xml version="1.0" encoding="utf-8"?>
<p:tagLst xmlns:p="http://schemas.openxmlformats.org/presentationml/2006/main">
  <p:tag name="PA" val="v5.2.6"/>
</p:tagLst>
</file>

<file path=ppt/tags/tag307.xml><?xml version="1.0" encoding="utf-8"?>
<p:tagLst xmlns:p="http://schemas.openxmlformats.org/presentationml/2006/main">
  <p:tag name="PA" val="v5.2.6"/>
</p:tagLst>
</file>

<file path=ppt/tags/tag308.xml><?xml version="1.0" encoding="utf-8"?>
<p:tagLst xmlns:p="http://schemas.openxmlformats.org/presentationml/2006/main">
  <p:tag name="PA" val="v5.2.6"/>
</p:tagLst>
</file>

<file path=ppt/tags/tag309.xml><?xml version="1.0" encoding="utf-8"?>
<p:tagLst xmlns:p="http://schemas.openxmlformats.org/presentationml/2006/main">
  <p:tag name="PA" val="v5.2.6"/>
</p:tagLst>
</file>

<file path=ppt/tags/tag31.xml><?xml version="1.0" encoding="utf-8"?>
<p:tagLst xmlns:p="http://schemas.openxmlformats.org/presentationml/2006/main">
  <p:tag name="PA" val="v5.2.6"/>
</p:tagLst>
</file>

<file path=ppt/tags/tag310.xml><?xml version="1.0" encoding="utf-8"?>
<p:tagLst xmlns:p="http://schemas.openxmlformats.org/presentationml/2006/main">
  <p:tag name="PA" val="v5.2.6"/>
</p:tagLst>
</file>

<file path=ppt/tags/tag311.xml><?xml version="1.0" encoding="utf-8"?>
<p:tagLst xmlns:p="http://schemas.openxmlformats.org/presentationml/2006/main">
  <p:tag name="PA" val="v5.2.6"/>
</p:tagLst>
</file>

<file path=ppt/tags/tag312.xml><?xml version="1.0" encoding="utf-8"?>
<p:tagLst xmlns:p="http://schemas.openxmlformats.org/presentationml/2006/main">
  <p:tag name="PA" val="v5.2.6"/>
</p:tagLst>
</file>

<file path=ppt/tags/tag313.xml><?xml version="1.0" encoding="utf-8"?>
<p:tagLst xmlns:p="http://schemas.openxmlformats.org/presentationml/2006/main">
  <p:tag name="PA" val="v5.2.6"/>
</p:tagLst>
</file>

<file path=ppt/tags/tag314.xml><?xml version="1.0" encoding="utf-8"?>
<p:tagLst xmlns:p="http://schemas.openxmlformats.org/presentationml/2006/main">
  <p:tag name="PA" val="v5.2.6"/>
</p:tagLst>
</file>

<file path=ppt/tags/tag315.xml><?xml version="1.0" encoding="utf-8"?>
<p:tagLst xmlns:p="http://schemas.openxmlformats.org/presentationml/2006/main">
  <p:tag name="PA" val="v5.2.6"/>
</p:tagLst>
</file>

<file path=ppt/tags/tag316.xml><?xml version="1.0" encoding="utf-8"?>
<p:tagLst xmlns:p="http://schemas.openxmlformats.org/presentationml/2006/main">
  <p:tag name="PA" val="v5.2.6"/>
</p:tagLst>
</file>

<file path=ppt/tags/tag317.xml><?xml version="1.0" encoding="utf-8"?>
<p:tagLst xmlns:p="http://schemas.openxmlformats.org/presentationml/2006/main">
  <p:tag name="PA" val="v5.2.6"/>
</p:tagLst>
</file>

<file path=ppt/tags/tag318.xml><?xml version="1.0" encoding="utf-8"?>
<p:tagLst xmlns:p="http://schemas.openxmlformats.org/presentationml/2006/main">
  <p:tag name="PA" val="v5.2.6"/>
</p:tagLst>
</file>

<file path=ppt/tags/tag319.xml><?xml version="1.0" encoding="utf-8"?>
<p:tagLst xmlns:p="http://schemas.openxmlformats.org/presentationml/2006/main">
  <p:tag name="PA" val="v5.2.6"/>
</p:tagLst>
</file>

<file path=ppt/tags/tag32.xml><?xml version="1.0" encoding="utf-8"?>
<p:tagLst xmlns:p="http://schemas.openxmlformats.org/presentationml/2006/main">
  <p:tag name="PA" val="v5.2.6"/>
</p:tagLst>
</file>

<file path=ppt/tags/tag320.xml><?xml version="1.0" encoding="utf-8"?>
<p:tagLst xmlns:p="http://schemas.openxmlformats.org/presentationml/2006/main">
  <p:tag name="PA" val="v5.2.6"/>
</p:tagLst>
</file>

<file path=ppt/tags/tag321.xml><?xml version="1.0" encoding="utf-8"?>
<p:tagLst xmlns:p="http://schemas.openxmlformats.org/presentationml/2006/main">
  <p:tag name="PA" val="v5.2.6"/>
</p:tagLst>
</file>

<file path=ppt/tags/tag322.xml><?xml version="1.0" encoding="utf-8"?>
<p:tagLst xmlns:p="http://schemas.openxmlformats.org/presentationml/2006/main">
  <p:tag name="PA" val="v5.2.6"/>
</p:tagLst>
</file>

<file path=ppt/tags/tag323.xml><?xml version="1.0" encoding="utf-8"?>
<p:tagLst xmlns:p="http://schemas.openxmlformats.org/presentationml/2006/main">
  <p:tag name="PA" val="v5.2.6"/>
</p:tagLst>
</file>

<file path=ppt/tags/tag324.xml><?xml version="1.0" encoding="utf-8"?>
<p:tagLst xmlns:p="http://schemas.openxmlformats.org/presentationml/2006/main">
  <p:tag name="PA" val="v5.2.6"/>
</p:tagLst>
</file>

<file path=ppt/tags/tag325.xml><?xml version="1.0" encoding="utf-8"?>
<p:tagLst xmlns:p="http://schemas.openxmlformats.org/presentationml/2006/main">
  <p:tag name="PA" val="v5.2.6"/>
</p:tagLst>
</file>

<file path=ppt/tags/tag326.xml><?xml version="1.0" encoding="utf-8"?>
<p:tagLst xmlns:p="http://schemas.openxmlformats.org/presentationml/2006/main">
  <p:tag name="PA" val="v5.2.6"/>
</p:tagLst>
</file>

<file path=ppt/tags/tag327.xml><?xml version="1.0" encoding="utf-8"?>
<p:tagLst xmlns:p="http://schemas.openxmlformats.org/presentationml/2006/main">
  <p:tag name="PA" val="v5.2.6"/>
</p:tagLst>
</file>

<file path=ppt/tags/tag328.xml><?xml version="1.0" encoding="utf-8"?>
<p:tagLst xmlns:p="http://schemas.openxmlformats.org/presentationml/2006/main">
  <p:tag name="PA" val="v5.2.6"/>
</p:tagLst>
</file>

<file path=ppt/tags/tag329.xml><?xml version="1.0" encoding="utf-8"?>
<p:tagLst xmlns:p="http://schemas.openxmlformats.org/presentationml/2006/main">
  <p:tag name="PA" val="v5.2.6"/>
</p:tagLst>
</file>

<file path=ppt/tags/tag33.xml><?xml version="1.0" encoding="utf-8"?>
<p:tagLst xmlns:p="http://schemas.openxmlformats.org/presentationml/2006/main">
  <p:tag name="PA" val="v5.2.6"/>
</p:tagLst>
</file>

<file path=ppt/tags/tag330.xml><?xml version="1.0" encoding="utf-8"?>
<p:tagLst xmlns:p="http://schemas.openxmlformats.org/presentationml/2006/main">
  <p:tag name="PA" val="v5.2.6"/>
</p:tagLst>
</file>

<file path=ppt/tags/tag331.xml><?xml version="1.0" encoding="utf-8"?>
<p:tagLst xmlns:p="http://schemas.openxmlformats.org/presentationml/2006/main">
  <p:tag name="PA" val="v5.2.6"/>
</p:tagLst>
</file>

<file path=ppt/tags/tag332.xml><?xml version="1.0" encoding="utf-8"?>
<p:tagLst xmlns:p="http://schemas.openxmlformats.org/presentationml/2006/main">
  <p:tag name="PA" val="v5.2.6"/>
</p:tagLst>
</file>

<file path=ppt/tags/tag333.xml><?xml version="1.0" encoding="utf-8"?>
<p:tagLst xmlns:p="http://schemas.openxmlformats.org/presentationml/2006/main">
  <p:tag name="PA" val="v5.2.6"/>
</p:tagLst>
</file>

<file path=ppt/tags/tag334.xml><?xml version="1.0" encoding="utf-8"?>
<p:tagLst xmlns:p="http://schemas.openxmlformats.org/presentationml/2006/main">
  <p:tag name="PA" val="v5.2.6"/>
</p:tagLst>
</file>

<file path=ppt/tags/tag335.xml><?xml version="1.0" encoding="utf-8"?>
<p:tagLst xmlns:p="http://schemas.openxmlformats.org/presentationml/2006/main">
  <p:tag name="PA" val="v5.2.6"/>
</p:tagLst>
</file>

<file path=ppt/tags/tag336.xml><?xml version="1.0" encoding="utf-8"?>
<p:tagLst xmlns:p="http://schemas.openxmlformats.org/presentationml/2006/main">
  <p:tag name="PA" val="v5.2.6"/>
</p:tagLst>
</file>

<file path=ppt/tags/tag337.xml><?xml version="1.0" encoding="utf-8"?>
<p:tagLst xmlns:p="http://schemas.openxmlformats.org/presentationml/2006/main">
  <p:tag name="PA" val="v5.2.6"/>
</p:tagLst>
</file>

<file path=ppt/tags/tag338.xml><?xml version="1.0" encoding="utf-8"?>
<p:tagLst xmlns:p="http://schemas.openxmlformats.org/presentationml/2006/main">
  <p:tag name="PA" val="v5.2.6"/>
</p:tagLst>
</file>

<file path=ppt/tags/tag339.xml><?xml version="1.0" encoding="utf-8"?>
<p:tagLst xmlns:p="http://schemas.openxmlformats.org/presentationml/2006/main">
  <p:tag name="PA" val="v5.2.6"/>
</p:tagLst>
</file>

<file path=ppt/tags/tag34.xml><?xml version="1.0" encoding="utf-8"?>
<p:tagLst xmlns:p="http://schemas.openxmlformats.org/presentationml/2006/main">
  <p:tag name="PA" val="v5.2.6"/>
</p:tagLst>
</file>

<file path=ppt/tags/tag340.xml><?xml version="1.0" encoding="utf-8"?>
<p:tagLst xmlns:p="http://schemas.openxmlformats.org/presentationml/2006/main">
  <p:tag name="PA" val="v5.2.6"/>
</p:tagLst>
</file>

<file path=ppt/tags/tag341.xml><?xml version="1.0" encoding="utf-8"?>
<p:tagLst xmlns:p="http://schemas.openxmlformats.org/presentationml/2006/main">
  <p:tag name="PA" val="v5.2.6"/>
</p:tagLst>
</file>

<file path=ppt/tags/tag342.xml><?xml version="1.0" encoding="utf-8"?>
<p:tagLst xmlns:p="http://schemas.openxmlformats.org/presentationml/2006/main">
  <p:tag name="PA" val="v5.2.6"/>
</p:tagLst>
</file>

<file path=ppt/tags/tag343.xml><?xml version="1.0" encoding="utf-8"?>
<p:tagLst xmlns:p="http://schemas.openxmlformats.org/presentationml/2006/main">
  <p:tag name="PA" val="v5.2.6"/>
</p:tagLst>
</file>

<file path=ppt/tags/tag344.xml><?xml version="1.0" encoding="utf-8"?>
<p:tagLst xmlns:p="http://schemas.openxmlformats.org/presentationml/2006/main">
  <p:tag name="PA" val="v5.2.6"/>
</p:tagLst>
</file>

<file path=ppt/tags/tag345.xml><?xml version="1.0" encoding="utf-8"?>
<p:tagLst xmlns:p="http://schemas.openxmlformats.org/presentationml/2006/main">
  <p:tag name="PA" val="v5.2.6"/>
</p:tagLst>
</file>

<file path=ppt/tags/tag346.xml><?xml version="1.0" encoding="utf-8"?>
<p:tagLst xmlns:p="http://schemas.openxmlformats.org/presentationml/2006/main">
  <p:tag name="PA" val="v5.2.6"/>
</p:tagLst>
</file>

<file path=ppt/tags/tag347.xml><?xml version="1.0" encoding="utf-8"?>
<p:tagLst xmlns:p="http://schemas.openxmlformats.org/presentationml/2006/main">
  <p:tag name="PA" val="v5.2.6"/>
</p:tagLst>
</file>

<file path=ppt/tags/tag348.xml><?xml version="1.0" encoding="utf-8"?>
<p:tagLst xmlns:p="http://schemas.openxmlformats.org/presentationml/2006/main">
  <p:tag name="PA" val="v5.2.6"/>
</p:tagLst>
</file>

<file path=ppt/tags/tag349.xml><?xml version="1.0" encoding="utf-8"?>
<p:tagLst xmlns:p="http://schemas.openxmlformats.org/presentationml/2006/main">
  <p:tag name="PA" val="v5.2.6"/>
</p:tagLst>
</file>

<file path=ppt/tags/tag35.xml><?xml version="1.0" encoding="utf-8"?>
<p:tagLst xmlns:p="http://schemas.openxmlformats.org/presentationml/2006/main">
  <p:tag name="PA" val="v5.2.6"/>
</p:tagLst>
</file>

<file path=ppt/tags/tag350.xml><?xml version="1.0" encoding="utf-8"?>
<p:tagLst xmlns:p="http://schemas.openxmlformats.org/presentationml/2006/main">
  <p:tag name="PA" val="v5.2.6"/>
</p:tagLst>
</file>

<file path=ppt/tags/tag351.xml><?xml version="1.0" encoding="utf-8"?>
<p:tagLst xmlns:p="http://schemas.openxmlformats.org/presentationml/2006/main">
  <p:tag name="PA" val="v5.2.6"/>
</p:tagLst>
</file>

<file path=ppt/tags/tag352.xml><?xml version="1.0" encoding="utf-8"?>
<p:tagLst xmlns:p="http://schemas.openxmlformats.org/presentationml/2006/main">
  <p:tag name="PA" val="v5.2.6"/>
</p:tagLst>
</file>

<file path=ppt/tags/tag353.xml><?xml version="1.0" encoding="utf-8"?>
<p:tagLst xmlns:p="http://schemas.openxmlformats.org/presentationml/2006/main">
  <p:tag name="PA" val="v5.2.6"/>
</p:tagLst>
</file>

<file path=ppt/tags/tag354.xml><?xml version="1.0" encoding="utf-8"?>
<p:tagLst xmlns:p="http://schemas.openxmlformats.org/presentationml/2006/main">
  <p:tag name="PA" val="v5.2.6"/>
</p:tagLst>
</file>

<file path=ppt/tags/tag355.xml><?xml version="1.0" encoding="utf-8"?>
<p:tagLst xmlns:p="http://schemas.openxmlformats.org/presentationml/2006/main">
  <p:tag name="PA" val="v5.2.6"/>
</p:tagLst>
</file>

<file path=ppt/tags/tag356.xml><?xml version="1.0" encoding="utf-8"?>
<p:tagLst xmlns:p="http://schemas.openxmlformats.org/presentationml/2006/main">
  <p:tag name="PA" val="v5.2.6"/>
</p:tagLst>
</file>

<file path=ppt/tags/tag357.xml><?xml version="1.0" encoding="utf-8"?>
<p:tagLst xmlns:p="http://schemas.openxmlformats.org/presentationml/2006/main">
  <p:tag name="PA" val="v5.2.6"/>
</p:tagLst>
</file>

<file path=ppt/tags/tag358.xml><?xml version="1.0" encoding="utf-8"?>
<p:tagLst xmlns:p="http://schemas.openxmlformats.org/presentationml/2006/main">
  <p:tag name="PA" val="v5.2.6"/>
</p:tagLst>
</file>

<file path=ppt/tags/tag359.xml><?xml version="1.0" encoding="utf-8"?>
<p:tagLst xmlns:p="http://schemas.openxmlformats.org/presentationml/2006/main">
  <p:tag name="PA" val="v5.2.6"/>
</p:tagLst>
</file>

<file path=ppt/tags/tag36.xml><?xml version="1.0" encoding="utf-8"?>
<p:tagLst xmlns:p="http://schemas.openxmlformats.org/presentationml/2006/main">
  <p:tag name="PA" val="v5.2.6"/>
</p:tagLst>
</file>

<file path=ppt/tags/tag360.xml><?xml version="1.0" encoding="utf-8"?>
<p:tagLst xmlns:p="http://schemas.openxmlformats.org/presentationml/2006/main">
  <p:tag name="PA" val="v5.2.6"/>
</p:tagLst>
</file>

<file path=ppt/tags/tag361.xml><?xml version="1.0" encoding="utf-8"?>
<p:tagLst xmlns:p="http://schemas.openxmlformats.org/presentationml/2006/main">
  <p:tag name="PA" val="v5.2.6"/>
</p:tagLst>
</file>

<file path=ppt/tags/tag362.xml><?xml version="1.0" encoding="utf-8"?>
<p:tagLst xmlns:p="http://schemas.openxmlformats.org/presentationml/2006/main">
  <p:tag name="PA" val="v5.2.6"/>
</p:tagLst>
</file>

<file path=ppt/tags/tag363.xml><?xml version="1.0" encoding="utf-8"?>
<p:tagLst xmlns:p="http://schemas.openxmlformats.org/presentationml/2006/main">
  <p:tag name="PA" val="v5.2.6"/>
</p:tagLst>
</file>

<file path=ppt/tags/tag364.xml><?xml version="1.0" encoding="utf-8"?>
<p:tagLst xmlns:p="http://schemas.openxmlformats.org/presentationml/2006/main">
  <p:tag name="PA" val="v5.2.6"/>
</p:tagLst>
</file>

<file path=ppt/tags/tag365.xml><?xml version="1.0" encoding="utf-8"?>
<p:tagLst xmlns:p="http://schemas.openxmlformats.org/presentationml/2006/main">
  <p:tag name="PA" val="v5.2.6"/>
</p:tagLst>
</file>

<file path=ppt/tags/tag366.xml><?xml version="1.0" encoding="utf-8"?>
<p:tagLst xmlns:p="http://schemas.openxmlformats.org/presentationml/2006/main">
  <p:tag name="PA" val="v5.2.6"/>
</p:tagLst>
</file>

<file path=ppt/tags/tag367.xml><?xml version="1.0" encoding="utf-8"?>
<p:tagLst xmlns:p="http://schemas.openxmlformats.org/presentationml/2006/main">
  <p:tag name="PA" val="v5.2.6"/>
</p:tagLst>
</file>

<file path=ppt/tags/tag368.xml><?xml version="1.0" encoding="utf-8"?>
<p:tagLst xmlns:p="http://schemas.openxmlformats.org/presentationml/2006/main">
  <p:tag name="PA" val="v5.2.6"/>
</p:tagLst>
</file>

<file path=ppt/tags/tag369.xml><?xml version="1.0" encoding="utf-8"?>
<p:tagLst xmlns:p="http://schemas.openxmlformats.org/presentationml/2006/main">
  <p:tag name="PA" val="v5.2.6"/>
</p:tagLst>
</file>

<file path=ppt/tags/tag37.xml><?xml version="1.0" encoding="utf-8"?>
<p:tagLst xmlns:p="http://schemas.openxmlformats.org/presentationml/2006/main">
  <p:tag name="PA" val="v5.2.6"/>
</p:tagLst>
</file>

<file path=ppt/tags/tag370.xml><?xml version="1.0" encoding="utf-8"?>
<p:tagLst xmlns:p="http://schemas.openxmlformats.org/presentationml/2006/main">
  <p:tag name="PA" val="v5.2.6"/>
</p:tagLst>
</file>

<file path=ppt/tags/tag371.xml><?xml version="1.0" encoding="utf-8"?>
<p:tagLst xmlns:p="http://schemas.openxmlformats.org/presentationml/2006/main">
  <p:tag name="PA" val="v5.2.6"/>
</p:tagLst>
</file>

<file path=ppt/tags/tag372.xml><?xml version="1.0" encoding="utf-8"?>
<p:tagLst xmlns:p="http://schemas.openxmlformats.org/presentationml/2006/main">
  <p:tag name="PA" val="v5.2.6"/>
</p:tagLst>
</file>

<file path=ppt/tags/tag373.xml><?xml version="1.0" encoding="utf-8"?>
<p:tagLst xmlns:p="http://schemas.openxmlformats.org/presentationml/2006/main">
  <p:tag name="PA" val="v5.2.6"/>
</p:tagLst>
</file>

<file path=ppt/tags/tag374.xml><?xml version="1.0" encoding="utf-8"?>
<p:tagLst xmlns:p="http://schemas.openxmlformats.org/presentationml/2006/main">
  <p:tag name="PA" val="v5.2.6"/>
</p:tagLst>
</file>

<file path=ppt/tags/tag375.xml><?xml version="1.0" encoding="utf-8"?>
<p:tagLst xmlns:p="http://schemas.openxmlformats.org/presentationml/2006/main">
  <p:tag name="PA" val="v5.2.6"/>
</p:tagLst>
</file>

<file path=ppt/tags/tag376.xml><?xml version="1.0" encoding="utf-8"?>
<p:tagLst xmlns:p="http://schemas.openxmlformats.org/presentationml/2006/main">
  <p:tag name="PA" val="v5.2.6"/>
</p:tagLst>
</file>

<file path=ppt/tags/tag377.xml><?xml version="1.0" encoding="utf-8"?>
<p:tagLst xmlns:p="http://schemas.openxmlformats.org/presentationml/2006/main">
  <p:tag name="PA" val="v5.2.6"/>
</p:tagLst>
</file>

<file path=ppt/tags/tag378.xml><?xml version="1.0" encoding="utf-8"?>
<p:tagLst xmlns:p="http://schemas.openxmlformats.org/presentationml/2006/main">
  <p:tag name="PA" val="v5.2.6"/>
</p:tagLst>
</file>

<file path=ppt/tags/tag379.xml><?xml version="1.0" encoding="utf-8"?>
<p:tagLst xmlns:p="http://schemas.openxmlformats.org/presentationml/2006/main">
  <p:tag name="PA" val="v5.2.6"/>
</p:tagLst>
</file>

<file path=ppt/tags/tag38.xml><?xml version="1.0" encoding="utf-8"?>
<p:tagLst xmlns:p="http://schemas.openxmlformats.org/presentationml/2006/main">
  <p:tag name="PA" val="v5.2.6"/>
</p:tagLst>
</file>

<file path=ppt/tags/tag380.xml><?xml version="1.0" encoding="utf-8"?>
<p:tagLst xmlns:p="http://schemas.openxmlformats.org/presentationml/2006/main">
  <p:tag name="PA" val="v5.2.6"/>
</p:tagLst>
</file>

<file path=ppt/tags/tag381.xml><?xml version="1.0" encoding="utf-8"?>
<p:tagLst xmlns:p="http://schemas.openxmlformats.org/presentationml/2006/main">
  <p:tag name="PA" val="v5.2.6"/>
</p:tagLst>
</file>

<file path=ppt/tags/tag382.xml><?xml version="1.0" encoding="utf-8"?>
<p:tagLst xmlns:p="http://schemas.openxmlformats.org/presentationml/2006/main">
  <p:tag name="PA" val="v5.2.6"/>
</p:tagLst>
</file>

<file path=ppt/tags/tag383.xml><?xml version="1.0" encoding="utf-8"?>
<p:tagLst xmlns:p="http://schemas.openxmlformats.org/presentationml/2006/main">
  <p:tag name="PA" val="v5.2.6"/>
</p:tagLst>
</file>

<file path=ppt/tags/tag384.xml><?xml version="1.0" encoding="utf-8"?>
<p:tagLst xmlns:p="http://schemas.openxmlformats.org/presentationml/2006/main">
  <p:tag name="PA" val="v5.2.6"/>
</p:tagLst>
</file>

<file path=ppt/tags/tag385.xml><?xml version="1.0" encoding="utf-8"?>
<p:tagLst xmlns:p="http://schemas.openxmlformats.org/presentationml/2006/main">
  <p:tag name="PA" val="v5.2.6"/>
</p:tagLst>
</file>

<file path=ppt/tags/tag386.xml><?xml version="1.0" encoding="utf-8"?>
<p:tagLst xmlns:p="http://schemas.openxmlformats.org/presentationml/2006/main">
  <p:tag name="PA" val="v5.2.6"/>
</p:tagLst>
</file>

<file path=ppt/tags/tag387.xml><?xml version="1.0" encoding="utf-8"?>
<p:tagLst xmlns:p="http://schemas.openxmlformats.org/presentationml/2006/main">
  <p:tag name="PA" val="v5.2.6"/>
</p:tagLst>
</file>

<file path=ppt/tags/tag388.xml><?xml version="1.0" encoding="utf-8"?>
<p:tagLst xmlns:p="http://schemas.openxmlformats.org/presentationml/2006/main">
  <p:tag name="PA" val="v5.2.6"/>
</p:tagLst>
</file>

<file path=ppt/tags/tag389.xml><?xml version="1.0" encoding="utf-8"?>
<p:tagLst xmlns:p="http://schemas.openxmlformats.org/presentationml/2006/main">
  <p:tag name="PA" val="v5.2.6"/>
</p:tagLst>
</file>

<file path=ppt/tags/tag39.xml><?xml version="1.0" encoding="utf-8"?>
<p:tagLst xmlns:p="http://schemas.openxmlformats.org/presentationml/2006/main">
  <p:tag name="PA" val="v5.2.6"/>
</p:tagLst>
</file>

<file path=ppt/tags/tag390.xml><?xml version="1.0" encoding="utf-8"?>
<p:tagLst xmlns:p="http://schemas.openxmlformats.org/presentationml/2006/main">
  <p:tag name="PA" val="v5.2.6"/>
</p:tagLst>
</file>

<file path=ppt/tags/tag391.xml><?xml version="1.0" encoding="utf-8"?>
<p:tagLst xmlns:p="http://schemas.openxmlformats.org/presentationml/2006/main">
  <p:tag name="PA" val="v5.2.6"/>
</p:tagLst>
</file>

<file path=ppt/tags/tag392.xml><?xml version="1.0" encoding="utf-8"?>
<p:tagLst xmlns:p="http://schemas.openxmlformats.org/presentationml/2006/main">
  <p:tag name="PA" val="v5.2.6"/>
</p:tagLst>
</file>

<file path=ppt/tags/tag393.xml><?xml version="1.0" encoding="utf-8"?>
<p:tagLst xmlns:p="http://schemas.openxmlformats.org/presentationml/2006/main">
  <p:tag name="PA" val="v5.2.6"/>
</p:tagLst>
</file>

<file path=ppt/tags/tag394.xml><?xml version="1.0" encoding="utf-8"?>
<p:tagLst xmlns:p="http://schemas.openxmlformats.org/presentationml/2006/main">
  <p:tag name="PA" val="v5.2.6"/>
</p:tagLst>
</file>

<file path=ppt/tags/tag395.xml><?xml version="1.0" encoding="utf-8"?>
<p:tagLst xmlns:p="http://schemas.openxmlformats.org/presentationml/2006/main">
  <p:tag name="PA" val="v5.2.6"/>
</p:tagLst>
</file>

<file path=ppt/tags/tag396.xml><?xml version="1.0" encoding="utf-8"?>
<p:tagLst xmlns:p="http://schemas.openxmlformats.org/presentationml/2006/main">
  <p:tag name="PA" val="v5.2.6"/>
</p:tagLst>
</file>

<file path=ppt/tags/tag397.xml><?xml version="1.0" encoding="utf-8"?>
<p:tagLst xmlns:p="http://schemas.openxmlformats.org/presentationml/2006/main">
  <p:tag name="PA" val="v5.2.6"/>
</p:tagLst>
</file>

<file path=ppt/tags/tag398.xml><?xml version="1.0" encoding="utf-8"?>
<p:tagLst xmlns:p="http://schemas.openxmlformats.org/presentationml/2006/main">
  <p:tag name="PA" val="v5.2.6"/>
</p:tagLst>
</file>

<file path=ppt/tags/tag399.xml><?xml version="1.0" encoding="utf-8"?>
<p:tagLst xmlns:p="http://schemas.openxmlformats.org/presentationml/2006/main">
  <p:tag name="PA" val="v5.2.6"/>
</p:tagLst>
</file>

<file path=ppt/tags/tag4.xml><?xml version="1.0" encoding="utf-8"?>
<p:tagLst xmlns:p="http://schemas.openxmlformats.org/presentationml/2006/main">
  <p:tag name="PA" val="v5.2.6"/>
</p:tagLst>
</file>

<file path=ppt/tags/tag40.xml><?xml version="1.0" encoding="utf-8"?>
<p:tagLst xmlns:p="http://schemas.openxmlformats.org/presentationml/2006/main">
  <p:tag name="PA" val="v5.2.6"/>
</p:tagLst>
</file>

<file path=ppt/tags/tag400.xml><?xml version="1.0" encoding="utf-8"?>
<p:tagLst xmlns:p="http://schemas.openxmlformats.org/presentationml/2006/main">
  <p:tag name="PA" val="v5.2.6"/>
</p:tagLst>
</file>

<file path=ppt/tags/tag401.xml><?xml version="1.0" encoding="utf-8"?>
<p:tagLst xmlns:p="http://schemas.openxmlformats.org/presentationml/2006/main">
  <p:tag name="PA" val="v5.2.6"/>
</p:tagLst>
</file>

<file path=ppt/tags/tag402.xml><?xml version="1.0" encoding="utf-8"?>
<p:tagLst xmlns:p="http://schemas.openxmlformats.org/presentationml/2006/main">
  <p:tag name="PA" val="v5.2.6"/>
</p:tagLst>
</file>

<file path=ppt/tags/tag403.xml><?xml version="1.0" encoding="utf-8"?>
<p:tagLst xmlns:p="http://schemas.openxmlformats.org/presentationml/2006/main">
  <p:tag name="PA" val="v5.2.6"/>
</p:tagLst>
</file>

<file path=ppt/tags/tag404.xml><?xml version="1.0" encoding="utf-8"?>
<p:tagLst xmlns:p="http://schemas.openxmlformats.org/presentationml/2006/main">
  <p:tag name="PA" val="v5.2.6"/>
</p:tagLst>
</file>

<file path=ppt/tags/tag405.xml><?xml version="1.0" encoding="utf-8"?>
<p:tagLst xmlns:p="http://schemas.openxmlformats.org/presentationml/2006/main">
  <p:tag name="PA" val="v5.2.6"/>
</p:tagLst>
</file>

<file path=ppt/tags/tag406.xml><?xml version="1.0" encoding="utf-8"?>
<p:tagLst xmlns:p="http://schemas.openxmlformats.org/presentationml/2006/main">
  <p:tag name="PA" val="v5.2.6"/>
</p:tagLst>
</file>

<file path=ppt/tags/tag407.xml><?xml version="1.0" encoding="utf-8"?>
<p:tagLst xmlns:p="http://schemas.openxmlformats.org/presentationml/2006/main">
  <p:tag name="PA" val="v5.2.6"/>
</p:tagLst>
</file>

<file path=ppt/tags/tag408.xml><?xml version="1.0" encoding="utf-8"?>
<p:tagLst xmlns:p="http://schemas.openxmlformats.org/presentationml/2006/main">
  <p:tag name="PA" val="v5.2.6"/>
</p:tagLst>
</file>

<file path=ppt/tags/tag409.xml><?xml version="1.0" encoding="utf-8"?>
<p:tagLst xmlns:p="http://schemas.openxmlformats.org/presentationml/2006/main">
  <p:tag name="PA" val="v5.2.6"/>
</p:tagLst>
</file>

<file path=ppt/tags/tag41.xml><?xml version="1.0" encoding="utf-8"?>
<p:tagLst xmlns:p="http://schemas.openxmlformats.org/presentationml/2006/main">
  <p:tag name="PA" val="v5.2.6"/>
</p:tagLst>
</file>

<file path=ppt/tags/tag410.xml><?xml version="1.0" encoding="utf-8"?>
<p:tagLst xmlns:p="http://schemas.openxmlformats.org/presentationml/2006/main">
  <p:tag name="PA" val="v5.2.6"/>
</p:tagLst>
</file>

<file path=ppt/tags/tag411.xml><?xml version="1.0" encoding="utf-8"?>
<p:tagLst xmlns:p="http://schemas.openxmlformats.org/presentationml/2006/main">
  <p:tag name="PA" val="v5.2.6"/>
</p:tagLst>
</file>

<file path=ppt/tags/tag412.xml><?xml version="1.0" encoding="utf-8"?>
<p:tagLst xmlns:p="http://schemas.openxmlformats.org/presentationml/2006/main">
  <p:tag name="PA" val="v5.2.6"/>
</p:tagLst>
</file>

<file path=ppt/tags/tag413.xml><?xml version="1.0" encoding="utf-8"?>
<p:tagLst xmlns:p="http://schemas.openxmlformats.org/presentationml/2006/main">
  <p:tag name="PA" val="v5.2.6"/>
</p:tagLst>
</file>

<file path=ppt/tags/tag414.xml><?xml version="1.0" encoding="utf-8"?>
<p:tagLst xmlns:p="http://schemas.openxmlformats.org/presentationml/2006/main">
  <p:tag name="PA" val="v5.2.6"/>
</p:tagLst>
</file>

<file path=ppt/tags/tag415.xml><?xml version="1.0" encoding="utf-8"?>
<p:tagLst xmlns:p="http://schemas.openxmlformats.org/presentationml/2006/main">
  <p:tag name="PA" val="v5.2.6"/>
</p:tagLst>
</file>

<file path=ppt/tags/tag416.xml><?xml version="1.0" encoding="utf-8"?>
<p:tagLst xmlns:p="http://schemas.openxmlformats.org/presentationml/2006/main">
  <p:tag name="PA" val="v5.2.6"/>
</p:tagLst>
</file>

<file path=ppt/tags/tag417.xml><?xml version="1.0" encoding="utf-8"?>
<p:tagLst xmlns:p="http://schemas.openxmlformats.org/presentationml/2006/main">
  <p:tag name="PA" val="v5.2.6"/>
</p:tagLst>
</file>

<file path=ppt/tags/tag418.xml><?xml version="1.0" encoding="utf-8"?>
<p:tagLst xmlns:p="http://schemas.openxmlformats.org/presentationml/2006/main">
  <p:tag name="PA" val="v5.2.6"/>
</p:tagLst>
</file>

<file path=ppt/tags/tag419.xml><?xml version="1.0" encoding="utf-8"?>
<p:tagLst xmlns:p="http://schemas.openxmlformats.org/presentationml/2006/main">
  <p:tag name="PA" val="v5.2.6"/>
</p:tagLst>
</file>

<file path=ppt/tags/tag42.xml><?xml version="1.0" encoding="utf-8"?>
<p:tagLst xmlns:p="http://schemas.openxmlformats.org/presentationml/2006/main">
  <p:tag name="PA" val="v5.2.6"/>
</p:tagLst>
</file>

<file path=ppt/tags/tag420.xml><?xml version="1.0" encoding="utf-8"?>
<p:tagLst xmlns:p="http://schemas.openxmlformats.org/presentationml/2006/main">
  <p:tag name="PA" val="v5.2.6"/>
</p:tagLst>
</file>

<file path=ppt/tags/tag421.xml><?xml version="1.0" encoding="utf-8"?>
<p:tagLst xmlns:p="http://schemas.openxmlformats.org/presentationml/2006/main">
  <p:tag name="PA" val="v5.2.6"/>
</p:tagLst>
</file>

<file path=ppt/tags/tag422.xml><?xml version="1.0" encoding="utf-8"?>
<p:tagLst xmlns:p="http://schemas.openxmlformats.org/presentationml/2006/main">
  <p:tag name="PA" val="v5.2.6"/>
</p:tagLst>
</file>

<file path=ppt/tags/tag423.xml><?xml version="1.0" encoding="utf-8"?>
<p:tagLst xmlns:p="http://schemas.openxmlformats.org/presentationml/2006/main">
  <p:tag name="PA" val="v5.2.6"/>
</p:tagLst>
</file>

<file path=ppt/tags/tag424.xml><?xml version="1.0" encoding="utf-8"?>
<p:tagLst xmlns:p="http://schemas.openxmlformats.org/presentationml/2006/main">
  <p:tag name="PA" val="v5.2.6"/>
</p:tagLst>
</file>

<file path=ppt/tags/tag425.xml><?xml version="1.0" encoding="utf-8"?>
<p:tagLst xmlns:p="http://schemas.openxmlformats.org/presentationml/2006/main">
  <p:tag name="PA" val="v5.2.6"/>
</p:tagLst>
</file>

<file path=ppt/tags/tag426.xml><?xml version="1.0" encoding="utf-8"?>
<p:tagLst xmlns:p="http://schemas.openxmlformats.org/presentationml/2006/main">
  <p:tag name="PA" val="v5.2.6"/>
</p:tagLst>
</file>

<file path=ppt/tags/tag427.xml><?xml version="1.0" encoding="utf-8"?>
<p:tagLst xmlns:p="http://schemas.openxmlformats.org/presentationml/2006/main">
  <p:tag name="PA" val="v5.2.6"/>
</p:tagLst>
</file>

<file path=ppt/tags/tag428.xml><?xml version="1.0" encoding="utf-8"?>
<p:tagLst xmlns:p="http://schemas.openxmlformats.org/presentationml/2006/main">
  <p:tag name="PA" val="v5.2.6"/>
</p:tagLst>
</file>

<file path=ppt/tags/tag429.xml><?xml version="1.0" encoding="utf-8"?>
<p:tagLst xmlns:p="http://schemas.openxmlformats.org/presentationml/2006/main">
  <p:tag name="PA" val="v5.2.6"/>
</p:tagLst>
</file>

<file path=ppt/tags/tag43.xml><?xml version="1.0" encoding="utf-8"?>
<p:tagLst xmlns:p="http://schemas.openxmlformats.org/presentationml/2006/main">
  <p:tag name="PA" val="v5.2.6"/>
</p:tagLst>
</file>

<file path=ppt/tags/tag430.xml><?xml version="1.0" encoding="utf-8"?>
<p:tagLst xmlns:p="http://schemas.openxmlformats.org/presentationml/2006/main">
  <p:tag name="PA" val="v5.2.6"/>
</p:tagLst>
</file>

<file path=ppt/tags/tag431.xml><?xml version="1.0" encoding="utf-8"?>
<p:tagLst xmlns:p="http://schemas.openxmlformats.org/presentationml/2006/main">
  <p:tag name="PA" val="v5.2.6"/>
</p:tagLst>
</file>

<file path=ppt/tags/tag432.xml><?xml version="1.0" encoding="utf-8"?>
<p:tagLst xmlns:p="http://schemas.openxmlformats.org/presentationml/2006/main">
  <p:tag name="PA" val="v5.2.6"/>
</p:tagLst>
</file>

<file path=ppt/tags/tag433.xml><?xml version="1.0" encoding="utf-8"?>
<p:tagLst xmlns:p="http://schemas.openxmlformats.org/presentationml/2006/main">
  <p:tag name="PA" val="v5.2.6"/>
</p:tagLst>
</file>

<file path=ppt/tags/tag434.xml><?xml version="1.0" encoding="utf-8"?>
<p:tagLst xmlns:p="http://schemas.openxmlformats.org/presentationml/2006/main">
  <p:tag name="PA" val="v5.2.6"/>
</p:tagLst>
</file>

<file path=ppt/tags/tag435.xml><?xml version="1.0" encoding="utf-8"?>
<p:tagLst xmlns:p="http://schemas.openxmlformats.org/presentationml/2006/main">
  <p:tag name="PA" val="v5.2.6"/>
</p:tagLst>
</file>

<file path=ppt/tags/tag436.xml><?xml version="1.0" encoding="utf-8"?>
<p:tagLst xmlns:p="http://schemas.openxmlformats.org/presentationml/2006/main">
  <p:tag name="PA" val="v5.2.6"/>
</p:tagLst>
</file>

<file path=ppt/tags/tag437.xml><?xml version="1.0" encoding="utf-8"?>
<p:tagLst xmlns:p="http://schemas.openxmlformats.org/presentationml/2006/main">
  <p:tag name="PA" val="v5.2.6"/>
</p:tagLst>
</file>

<file path=ppt/tags/tag438.xml><?xml version="1.0" encoding="utf-8"?>
<p:tagLst xmlns:p="http://schemas.openxmlformats.org/presentationml/2006/main">
  <p:tag name="PA" val="v5.2.6"/>
</p:tagLst>
</file>

<file path=ppt/tags/tag439.xml><?xml version="1.0" encoding="utf-8"?>
<p:tagLst xmlns:p="http://schemas.openxmlformats.org/presentationml/2006/main">
  <p:tag name="PA" val="v5.2.6"/>
</p:tagLst>
</file>

<file path=ppt/tags/tag44.xml><?xml version="1.0" encoding="utf-8"?>
<p:tagLst xmlns:p="http://schemas.openxmlformats.org/presentationml/2006/main">
  <p:tag name="PA" val="v5.2.6"/>
</p:tagLst>
</file>

<file path=ppt/tags/tag440.xml><?xml version="1.0" encoding="utf-8"?>
<p:tagLst xmlns:p="http://schemas.openxmlformats.org/presentationml/2006/main">
  <p:tag name="PA" val="v5.2.6"/>
</p:tagLst>
</file>

<file path=ppt/tags/tag441.xml><?xml version="1.0" encoding="utf-8"?>
<p:tagLst xmlns:p="http://schemas.openxmlformats.org/presentationml/2006/main">
  <p:tag name="PA" val="v5.2.6"/>
</p:tagLst>
</file>

<file path=ppt/tags/tag442.xml><?xml version="1.0" encoding="utf-8"?>
<p:tagLst xmlns:p="http://schemas.openxmlformats.org/presentationml/2006/main">
  <p:tag name="PA" val="v5.2.6"/>
</p:tagLst>
</file>

<file path=ppt/tags/tag443.xml><?xml version="1.0" encoding="utf-8"?>
<p:tagLst xmlns:p="http://schemas.openxmlformats.org/presentationml/2006/main">
  <p:tag name="PA" val="v5.2.6"/>
</p:tagLst>
</file>

<file path=ppt/tags/tag444.xml><?xml version="1.0" encoding="utf-8"?>
<p:tagLst xmlns:p="http://schemas.openxmlformats.org/presentationml/2006/main">
  <p:tag name="PA" val="v5.2.6"/>
</p:tagLst>
</file>

<file path=ppt/tags/tag445.xml><?xml version="1.0" encoding="utf-8"?>
<p:tagLst xmlns:p="http://schemas.openxmlformats.org/presentationml/2006/main">
  <p:tag name="PA" val="v5.2.6"/>
</p:tagLst>
</file>

<file path=ppt/tags/tag446.xml><?xml version="1.0" encoding="utf-8"?>
<p:tagLst xmlns:p="http://schemas.openxmlformats.org/presentationml/2006/main">
  <p:tag name="PA" val="v5.2.6"/>
</p:tagLst>
</file>

<file path=ppt/tags/tag447.xml><?xml version="1.0" encoding="utf-8"?>
<p:tagLst xmlns:p="http://schemas.openxmlformats.org/presentationml/2006/main">
  <p:tag name="PA" val="v5.2.6"/>
</p:tagLst>
</file>

<file path=ppt/tags/tag448.xml><?xml version="1.0" encoding="utf-8"?>
<p:tagLst xmlns:p="http://schemas.openxmlformats.org/presentationml/2006/main">
  <p:tag name="PA" val="v5.2.6"/>
</p:tagLst>
</file>

<file path=ppt/tags/tag449.xml><?xml version="1.0" encoding="utf-8"?>
<p:tagLst xmlns:p="http://schemas.openxmlformats.org/presentationml/2006/main">
  <p:tag name="PA" val="v5.2.6"/>
</p:tagLst>
</file>

<file path=ppt/tags/tag45.xml><?xml version="1.0" encoding="utf-8"?>
<p:tagLst xmlns:p="http://schemas.openxmlformats.org/presentationml/2006/main">
  <p:tag name="PA" val="v5.2.6"/>
</p:tagLst>
</file>

<file path=ppt/tags/tag450.xml><?xml version="1.0" encoding="utf-8"?>
<p:tagLst xmlns:p="http://schemas.openxmlformats.org/presentationml/2006/main">
  <p:tag name="PA" val="v5.2.6"/>
</p:tagLst>
</file>

<file path=ppt/tags/tag451.xml><?xml version="1.0" encoding="utf-8"?>
<p:tagLst xmlns:p="http://schemas.openxmlformats.org/presentationml/2006/main">
  <p:tag name="PA" val="v5.2.6"/>
</p:tagLst>
</file>

<file path=ppt/tags/tag452.xml><?xml version="1.0" encoding="utf-8"?>
<p:tagLst xmlns:p="http://schemas.openxmlformats.org/presentationml/2006/main">
  <p:tag name="PA" val="v5.2.6"/>
</p:tagLst>
</file>

<file path=ppt/tags/tag453.xml><?xml version="1.0" encoding="utf-8"?>
<p:tagLst xmlns:p="http://schemas.openxmlformats.org/presentationml/2006/main">
  <p:tag name="PA" val="v5.2.6"/>
</p:tagLst>
</file>

<file path=ppt/tags/tag454.xml><?xml version="1.0" encoding="utf-8"?>
<p:tagLst xmlns:p="http://schemas.openxmlformats.org/presentationml/2006/main">
  <p:tag name="PA" val="v5.2.6"/>
</p:tagLst>
</file>

<file path=ppt/tags/tag455.xml><?xml version="1.0" encoding="utf-8"?>
<p:tagLst xmlns:p="http://schemas.openxmlformats.org/presentationml/2006/main">
  <p:tag name="PA" val="v5.2.6"/>
</p:tagLst>
</file>

<file path=ppt/tags/tag456.xml><?xml version="1.0" encoding="utf-8"?>
<p:tagLst xmlns:p="http://schemas.openxmlformats.org/presentationml/2006/main">
  <p:tag name="PA" val="v5.2.6"/>
</p:tagLst>
</file>

<file path=ppt/tags/tag457.xml><?xml version="1.0" encoding="utf-8"?>
<p:tagLst xmlns:p="http://schemas.openxmlformats.org/presentationml/2006/main">
  <p:tag name="PA" val="v5.2.6"/>
</p:tagLst>
</file>

<file path=ppt/tags/tag458.xml><?xml version="1.0" encoding="utf-8"?>
<p:tagLst xmlns:p="http://schemas.openxmlformats.org/presentationml/2006/main">
  <p:tag name="PA" val="v5.2.6"/>
</p:tagLst>
</file>

<file path=ppt/tags/tag459.xml><?xml version="1.0" encoding="utf-8"?>
<p:tagLst xmlns:p="http://schemas.openxmlformats.org/presentationml/2006/main">
  <p:tag name="PA" val="v5.2.6"/>
</p:tagLst>
</file>

<file path=ppt/tags/tag46.xml><?xml version="1.0" encoding="utf-8"?>
<p:tagLst xmlns:p="http://schemas.openxmlformats.org/presentationml/2006/main">
  <p:tag name="PA" val="v5.2.6"/>
</p:tagLst>
</file>

<file path=ppt/tags/tag460.xml><?xml version="1.0" encoding="utf-8"?>
<p:tagLst xmlns:p="http://schemas.openxmlformats.org/presentationml/2006/main">
  <p:tag name="PA" val="v5.2.6"/>
</p:tagLst>
</file>

<file path=ppt/tags/tag461.xml><?xml version="1.0" encoding="utf-8"?>
<p:tagLst xmlns:p="http://schemas.openxmlformats.org/presentationml/2006/main">
  <p:tag name="PA" val="v5.2.6"/>
</p:tagLst>
</file>

<file path=ppt/tags/tag462.xml><?xml version="1.0" encoding="utf-8"?>
<p:tagLst xmlns:p="http://schemas.openxmlformats.org/presentationml/2006/main">
  <p:tag name="PA" val="v5.2.6"/>
</p:tagLst>
</file>

<file path=ppt/tags/tag463.xml><?xml version="1.0" encoding="utf-8"?>
<p:tagLst xmlns:p="http://schemas.openxmlformats.org/presentationml/2006/main">
  <p:tag name="PA" val="v5.2.6"/>
</p:tagLst>
</file>

<file path=ppt/tags/tag464.xml><?xml version="1.0" encoding="utf-8"?>
<p:tagLst xmlns:p="http://schemas.openxmlformats.org/presentationml/2006/main">
  <p:tag name="PA" val="v5.2.6"/>
</p:tagLst>
</file>

<file path=ppt/tags/tag465.xml><?xml version="1.0" encoding="utf-8"?>
<p:tagLst xmlns:p="http://schemas.openxmlformats.org/presentationml/2006/main">
  <p:tag name="PA" val="v5.2.6"/>
</p:tagLst>
</file>

<file path=ppt/tags/tag466.xml><?xml version="1.0" encoding="utf-8"?>
<p:tagLst xmlns:p="http://schemas.openxmlformats.org/presentationml/2006/main">
  <p:tag name="PA" val="v5.2.6"/>
</p:tagLst>
</file>

<file path=ppt/tags/tag467.xml><?xml version="1.0" encoding="utf-8"?>
<p:tagLst xmlns:p="http://schemas.openxmlformats.org/presentationml/2006/main">
  <p:tag name="PA" val="v5.2.6"/>
</p:tagLst>
</file>

<file path=ppt/tags/tag468.xml><?xml version="1.0" encoding="utf-8"?>
<p:tagLst xmlns:p="http://schemas.openxmlformats.org/presentationml/2006/main">
  <p:tag name="PA" val="v5.2.6"/>
</p:tagLst>
</file>

<file path=ppt/tags/tag469.xml><?xml version="1.0" encoding="utf-8"?>
<p:tagLst xmlns:p="http://schemas.openxmlformats.org/presentationml/2006/main">
  <p:tag name="PA" val="v5.2.6"/>
</p:tagLst>
</file>

<file path=ppt/tags/tag47.xml><?xml version="1.0" encoding="utf-8"?>
<p:tagLst xmlns:p="http://schemas.openxmlformats.org/presentationml/2006/main">
  <p:tag name="PA" val="v5.2.6"/>
</p:tagLst>
</file>

<file path=ppt/tags/tag470.xml><?xml version="1.0" encoding="utf-8"?>
<p:tagLst xmlns:p="http://schemas.openxmlformats.org/presentationml/2006/main">
  <p:tag name="PA" val="v5.2.6"/>
</p:tagLst>
</file>

<file path=ppt/tags/tag471.xml><?xml version="1.0" encoding="utf-8"?>
<p:tagLst xmlns:p="http://schemas.openxmlformats.org/presentationml/2006/main">
  <p:tag name="PA" val="v5.2.6"/>
</p:tagLst>
</file>

<file path=ppt/tags/tag472.xml><?xml version="1.0" encoding="utf-8"?>
<p:tagLst xmlns:p="http://schemas.openxmlformats.org/presentationml/2006/main">
  <p:tag name="PA" val="v5.2.6"/>
</p:tagLst>
</file>

<file path=ppt/tags/tag473.xml><?xml version="1.0" encoding="utf-8"?>
<p:tagLst xmlns:p="http://schemas.openxmlformats.org/presentationml/2006/main">
  <p:tag name="PA" val="v5.2.6"/>
</p:tagLst>
</file>

<file path=ppt/tags/tag474.xml><?xml version="1.0" encoding="utf-8"?>
<p:tagLst xmlns:p="http://schemas.openxmlformats.org/presentationml/2006/main">
  <p:tag name="PA" val="v5.2.6"/>
</p:tagLst>
</file>

<file path=ppt/tags/tag475.xml><?xml version="1.0" encoding="utf-8"?>
<p:tagLst xmlns:p="http://schemas.openxmlformats.org/presentationml/2006/main">
  <p:tag name="PA" val="v5.2.6"/>
</p:tagLst>
</file>

<file path=ppt/tags/tag476.xml><?xml version="1.0" encoding="utf-8"?>
<p:tagLst xmlns:p="http://schemas.openxmlformats.org/presentationml/2006/main">
  <p:tag name="PA" val="v5.2.6"/>
</p:tagLst>
</file>

<file path=ppt/tags/tag477.xml><?xml version="1.0" encoding="utf-8"?>
<p:tagLst xmlns:p="http://schemas.openxmlformats.org/presentationml/2006/main">
  <p:tag name="PA" val="v5.2.6"/>
</p:tagLst>
</file>

<file path=ppt/tags/tag478.xml><?xml version="1.0" encoding="utf-8"?>
<p:tagLst xmlns:p="http://schemas.openxmlformats.org/presentationml/2006/main">
  <p:tag name="PA" val="v5.2.6"/>
</p:tagLst>
</file>

<file path=ppt/tags/tag479.xml><?xml version="1.0" encoding="utf-8"?>
<p:tagLst xmlns:p="http://schemas.openxmlformats.org/presentationml/2006/main">
  <p:tag name="PA" val="v5.2.6"/>
</p:tagLst>
</file>

<file path=ppt/tags/tag48.xml><?xml version="1.0" encoding="utf-8"?>
<p:tagLst xmlns:p="http://schemas.openxmlformats.org/presentationml/2006/main">
  <p:tag name="PA" val="v5.2.6"/>
</p:tagLst>
</file>

<file path=ppt/tags/tag480.xml><?xml version="1.0" encoding="utf-8"?>
<p:tagLst xmlns:p="http://schemas.openxmlformats.org/presentationml/2006/main">
  <p:tag name="PA" val="v5.2.6"/>
</p:tagLst>
</file>

<file path=ppt/tags/tag481.xml><?xml version="1.0" encoding="utf-8"?>
<p:tagLst xmlns:p="http://schemas.openxmlformats.org/presentationml/2006/main">
  <p:tag name="PA" val="v5.2.6"/>
</p:tagLst>
</file>

<file path=ppt/tags/tag482.xml><?xml version="1.0" encoding="utf-8"?>
<p:tagLst xmlns:p="http://schemas.openxmlformats.org/presentationml/2006/main">
  <p:tag name="PA" val="v5.2.6"/>
</p:tagLst>
</file>

<file path=ppt/tags/tag483.xml><?xml version="1.0" encoding="utf-8"?>
<p:tagLst xmlns:p="http://schemas.openxmlformats.org/presentationml/2006/main">
  <p:tag name="PA" val="v5.2.6"/>
</p:tagLst>
</file>

<file path=ppt/tags/tag484.xml><?xml version="1.0" encoding="utf-8"?>
<p:tagLst xmlns:p="http://schemas.openxmlformats.org/presentationml/2006/main">
  <p:tag name="PA" val="v5.2.6"/>
</p:tagLst>
</file>

<file path=ppt/tags/tag485.xml><?xml version="1.0" encoding="utf-8"?>
<p:tagLst xmlns:p="http://schemas.openxmlformats.org/presentationml/2006/main">
  <p:tag name="PA" val="v5.2.6"/>
</p:tagLst>
</file>

<file path=ppt/tags/tag486.xml><?xml version="1.0" encoding="utf-8"?>
<p:tagLst xmlns:p="http://schemas.openxmlformats.org/presentationml/2006/main">
  <p:tag name="PA" val="v5.2.6"/>
</p:tagLst>
</file>

<file path=ppt/tags/tag487.xml><?xml version="1.0" encoding="utf-8"?>
<p:tagLst xmlns:p="http://schemas.openxmlformats.org/presentationml/2006/main">
  <p:tag name="PA" val="v5.2.6"/>
</p:tagLst>
</file>

<file path=ppt/tags/tag488.xml><?xml version="1.0" encoding="utf-8"?>
<p:tagLst xmlns:p="http://schemas.openxmlformats.org/presentationml/2006/main">
  <p:tag name="PA" val="v5.2.6"/>
</p:tagLst>
</file>

<file path=ppt/tags/tag489.xml><?xml version="1.0" encoding="utf-8"?>
<p:tagLst xmlns:p="http://schemas.openxmlformats.org/presentationml/2006/main">
  <p:tag name="PA" val="v5.2.6"/>
</p:tagLst>
</file>

<file path=ppt/tags/tag49.xml><?xml version="1.0" encoding="utf-8"?>
<p:tagLst xmlns:p="http://schemas.openxmlformats.org/presentationml/2006/main">
  <p:tag name="PA" val="v5.2.6"/>
</p:tagLst>
</file>

<file path=ppt/tags/tag490.xml><?xml version="1.0" encoding="utf-8"?>
<p:tagLst xmlns:p="http://schemas.openxmlformats.org/presentationml/2006/main">
  <p:tag name="PA" val="v5.2.6"/>
</p:tagLst>
</file>

<file path=ppt/tags/tag491.xml><?xml version="1.0" encoding="utf-8"?>
<p:tagLst xmlns:p="http://schemas.openxmlformats.org/presentationml/2006/main">
  <p:tag name="PA" val="v5.2.6"/>
</p:tagLst>
</file>

<file path=ppt/tags/tag492.xml><?xml version="1.0" encoding="utf-8"?>
<p:tagLst xmlns:p="http://schemas.openxmlformats.org/presentationml/2006/main">
  <p:tag name="PA" val="v5.2.6"/>
</p:tagLst>
</file>

<file path=ppt/tags/tag493.xml><?xml version="1.0" encoding="utf-8"?>
<p:tagLst xmlns:p="http://schemas.openxmlformats.org/presentationml/2006/main">
  <p:tag name="PA" val="v5.2.6"/>
</p:tagLst>
</file>

<file path=ppt/tags/tag494.xml><?xml version="1.0" encoding="utf-8"?>
<p:tagLst xmlns:p="http://schemas.openxmlformats.org/presentationml/2006/main">
  <p:tag name="PA" val="v5.2.6"/>
</p:tagLst>
</file>

<file path=ppt/tags/tag495.xml><?xml version="1.0" encoding="utf-8"?>
<p:tagLst xmlns:p="http://schemas.openxmlformats.org/presentationml/2006/main">
  <p:tag name="PA" val="v5.2.6"/>
</p:tagLst>
</file>

<file path=ppt/tags/tag496.xml><?xml version="1.0" encoding="utf-8"?>
<p:tagLst xmlns:p="http://schemas.openxmlformats.org/presentationml/2006/main">
  <p:tag name="PA" val="v5.2.6"/>
</p:tagLst>
</file>

<file path=ppt/tags/tag497.xml><?xml version="1.0" encoding="utf-8"?>
<p:tagLst xmlns:p="http://schemas.openxmlformats.org/presentationml/2006/main">
  <p:tag name="PA" val="v5.2.6"/>
</p:tagLst>
</file>

<file path=ppt/tags/tag498.xml><?xml version="1.0" encoding="utf-8"?>
<p:tagLst xmlns:p="http://schemas.openxmlformats.org/presentationml/2006/main">
  <p:tag name="PA" val="v5.2.6"/>
</p:tagLst>
</file>

<file path=ppt/tags/tag499.xml><?xml version="1.0" encoding="utf-8"?>
<p:tagLst xmlns:p="http://schemas.openxmlformats.org/presentationml/2006/main">
  <p:tag name="PA" val="v5.2.6"/>
</p:tagLst>
</file>

<file path=ppt/tags/tag5.xml><?xml version="1.0" encoding="utf-8"?>
<p:tagLst xmlns:p="http://schemas.openxmlformats.org/presentationml/2006/main">
  <p:tag name="PA" val="v5.2.6"/>
</p:tagLst>
</file>

<file path=ppt/tags/tag50.xml><?xml version="1.0" encoding="utf-8"?>
<p:tagLst xmlns:p="http://schemas.openxmlformats.org/presentationml/2006/main">
  <p:tag name="PA" val="v5.2.6"/>
</p:tagLst>
</file>

<file path=ppt/tags/tag500.xml><?xml version="1.0" encoding="utf-8"?>
<p:tagLst xmlns:p="http://schemas.openxmlformats.org/presentationml/2006/main">
  <p:tag name="PA" val="v5.2.6"/>
</p:tagLst>
</file>

<file path=ppt/tags/tag501.xml><?xml version="1.0" encoding="utf-8"?>
<p:tagLst xmlns:p="http://schemas.openxmlformats.org/presentationml/2006/main">
  <p:tag name="PA" val="v5.2.6"/>
</p:tagLst>
</file>

<file path=ppt/tags/tag502.xml><?xml version="1.0" encoding="utf-8"?>
<p:tagLst xmlns:p="http://schemas.openxmlformats.org/presentationml/2006/main">
  <p:tag name="PA" val="v5.2.6"/>
</p:tagLst>
</file>

<file path=ppt/tags/tag503.xml><?xml version="1.0" encoding="utf-8"?>
<p:tagLst xmlns:p="http://schemas.openxmlformats.org/presentationml/2006/main">
  <p:tag name="PA" val="v5.2.6"/>
</p:tagLst>
</file>

<file path=ppt/tags/tag504.xml><?xml version="1.0" encoding="utf-8"?>
<p:tagLst xmlns:p="http://schemas.openxmlformats.org/presentationml/2006/main">
  <p:tag name="PA" val="v5.2.6"/>
</p:tagLst>
</file>

<file path=ppt/tags/tag505.xml><?xml version="1.0" encoding="utf-8"?>
<p:tagLst xmlns:p="http://schemas.openxmlformats.org/presentationml/2006/main">
  <p:tag name="PA" val="v5.2.6"/>
</p:tagLst>
</file>

<file path=ppt/tags/tag506.xml><?xml version="1.0" encoding="utf-8"?>
<p:tagLst xmlns:p="http://schemas.openxmlformats.org/presentationml/2006/main">
  <p:tag name="PA" val="v5.2.6"/>
</p:tagLst>
</file>

<file path=ppt/tags/tag507.xml><?xml version="1.0" encoding="utf-8"?>
<p:tagLst xmlns:p="http://schemas.openxmlformats.org/presentationml/2006/main">
  <p:tag name="PA" val="v5.2.6"/>
</p:tagLst>
</file>

<file path=ppt/tags/tag508.xml><?xml version="1.0" encoding="utf-8"?>
<p:tagLst xmlns:p="http://schemas.openxmlformats.org/presentationml/2006/main">
  <p:tag name="PA" val="v5.2.6"/>
</p:tagLst>
</file>

<file path=ppt/tags/tag509.xml><?xml version="1.0" encoding="utf-8"?>
<p:tagLst xmlns:p="http://schemas.openxmlformats.org/presentationml/2006/main">
  <p:tag name="PA" val="v5.2.6"/>
</p:tagLst>
</file>

<file path=ppt/tags/tag51.xml><?xml version="1.0" encoding="utf-8"?>
<p:tagLst xmlns:p="http://schemas.openxmlformats.org/presentationml/2006/main">
  <p:tag name="PA" val="v5.2.6"/>
</p:tagLst>
</file>

<file path=ppt/tags/tag510.xml><?xml version="1.0" encoding="utf-8"?>
<p:tagLst xmlns:p="http://schemas.openxmlformats.org/presentationml/2006/main">
  <p:tag name="PA" val="v5.2.6"/>
</p:tagLst>
</file>

<file path=ppt/tags/tag511.xml><?xml version="1.0" encoding="utf-8"?>
<p:tagLst xmlns:p="http://schemas.openxmlformats.org/presentationml/2006/main">
  <p:tag name="PA" val="v5.2.6"/>
</p:tagLst>
</file>

<file path=ppt/tags/tag512.xml><?xml version="1.0" encoding="utf-8"?>
<p:tagLst xmlns:p="http://schemas.openxmlformats.org/presentationml/2006/main">
  <p:tag name="PA" val="v5.2.6"/>
</p:tagLst>
</file>

<file path=ppt/tags/tag513.xml><?xml version="1.0" encoding="utf-8"?>
<p:tagLst xmlns:p="http://schemas.openxmlformats.org/presentationml/2006/main">
  <p:tag name="PA" val="v5.2.6"/>
</p:tagLst>
</file>

<file path=ppt/tags/tag514.xml><?xml version="1.0" encoding="utf-8"?>
<p:tagLst xmlns:p="http://schemas.openxmlformats.org/presentationml/2006/main">
  <p:tag name="PA" val="v5.2.6"/>
</p:tagLst>
</file>

<file path=ppt/tags/tag515.xml><?xml version="1.0" encoding="utf-8"?>
<p:tagLst xmlns:p="http://schemas.openxmlformats.org/presentationml/2006/main">
  <p:tag name="PA" val="v5.2.6"/>
</p:tagLst>
</file>

<file path=ppt/tags/tag516.xml><?xml version="1.0" encoding="utf-8"?>
<p:tagLst xmlns:p="http://schemas.openxmlformats.org/presentationml/2006/main">
  <p:tag name="PA" val="v5.2.6"/>
</p:tagLst>
</file>

<file path=ppt/tags/tag517.xml><?xml version="1.0" encoding="utf-8"?>
<p:tagLst xmlns:p="http://schemas.openxmlformats.org/presentationml/2006/main">
  <p:tag name="PA" val="v5.2.6"/>
</p:tagLst>
</file>

<file path=ppt/tags/tag518.xml><?xml version="1.0" encoding="utf-8"?>
<p:tagLst xmlns:p="http://schemas.openxmlformats.org/presentationml/2006/main">
  <p:tag name="PA" val="v5.2.6"/>
</p:tagLst>
</file>

<file path=ppt/tags/tag519.xml><?xml version="1.0" encoding="utf-8"?>
<p:tagLst xmlns:p="http://schemas.openxmlformats.org/presentationml/2006/main">
  <p:tag name="PA" val="v5.2.6"/>
</p:tagLst>
</file>

<file path=ppt/tags/tag52.xml><?xml version="1.0" encoding="utf-8"?>
<p:tagLst xmlns:p="http://schemas.openxmlformats.org/presentationml/2006/main">
  <p:tag name="PA" val="v5.2.6"/>
</p:tagLst>
</file>

<file path=ppt/tags/tag520.xml><?xml version="1.0" encoding="utf-8"?>
<p:tagLst xmlns:p="http://schemas.openxmlformats.org/presentationml/2006/main">
  <p:tag name="PA" val="v5.2.6"/>
</p:tagLst>
</file>

<file path=ppt/tags/tag521.xml><?xml version="1.0" encoding="utf-8"?>
<p:tagLst xmlns:p="http://schemas.openxmlformats.org/presentationml/2006/main">
  <p:tag name="PA" val="v5.2.6"/>
</p:tagLst>
</file>

<file path=ppt/tags/tag522.xml><?xml version="1.0" encoding="utf-8"?>
<p:tagLst xmlns:p="http://schemas.openxmlformats.org/presentationml/2006/main">
  <p:tag name="PA" val="v5.2.6"/>
</p:tagLst>
</file>

<file path=ppt/tags/tag523.xml><?xml version="1.0" encoding="utf-8"?>
<p:tagLst xmlns:p="http://schemas.openxmlformats.org/presentationml/2006/main">
  <p:tag name="PA" val="v5.2.6"/>
</p:tagLst>
</file>

<file path=ppt/tags/tag524.xml><?xml version="1.0" encoding="utf-8"?>
<p:tagLst xmlns:p="http://schemas.openxmlformats.org/presentationml/2006/main">
  <p:tag name="PA" val="v5.2.6"/>
</p:tagLst>
</file>

<file path=ppt/tags/tag525.xml><?xml version="1.0" encoding="utf-8"?>
<p:tagLst xmlns:p="http://schemas.openxmlformats.org/presentationml/2006/main">
  <p:tag name="PA" val="v5.2.6"/>
</p:tagLst>
</file>

<file path=ppt/tags/tag526.xml><?xml version="1.0" encoding="utf-8"?>
<p:tagLst xmlns:p="http://schemas.openxmlformats.org/presentationml/2006/main">
  <p:tag name="PA" val="v5.2.6"/>
</p:tagLst>
</file>

<file path=ppt/tags/tag527.xml><?xml version="1.0" encoding="utf-8"?>
<p:tagLst xmlns:p="http://schemas.openxmlformats.org/presentationml/2006/main">
  <p:tag name="PA" val="v5.2.6"/>
</p:tagLst>
</file>

<file path=ppt/tags/tag528.xml><?xml version="1.0" encoding="utf-8"?>
<p:tagLst xmlns:p="http://schemas.openxmlformats.org/presentationml/2006/main">
  <p:tag name="PA" val="v5.2.6"/>
</p:tagLst>
</file>

<file path=ppt/tags/tag529.xml><?xml version="1.0" encoding="utf-8"?>
<p:tagLst xmlns:p="http://schemas.openxmlformats.org/presentationml/2006/main">
  <p:tag name="PA" val="v5.2.6"/>
</p:tagLst>
</file>

<file path=ppt/tags/tag53.xml><?xml version="1.0" encoding="utf-8"?>
<p:tagLst xmlns:p="http://schemas.openxmlformats.org/presentationml/2006/main">
  <p:tag name="PA" val="v5.2.6"/>
</p:tagLst>
</file>

<file path=ppt/tags/tag530.xml><?xml version="1.0" encoding="utf-8"?>
<p:tagLst xmlns:p="http://schemas.openxmlformats.org/presentationml/2006/main">
  <p:tag name="PA" val="v5.2.6"/>
</p:tagLst>
</file>

<file path=ppt/tags/tag531.xml><?xml version="1.0" encoding="utf-8"?>
<p:tagLst xmlns:p="http://schemas.openxmlformats.org/presentationml/2006/main">
  <p:tag name="PA" val="v5.2.6"/>
</p:tagLst>
</file>

<file path=ppt/tags/tag532.xml><?xml version="1.0" encoding="utf-8"?>
<p:tagLst xmlns:p="http://schemas.openxmlformats.org/presentationml/2006/main">
  <p:tag name="PA" val="v5.2.6"/>
</p:tagLst>
</file>

<file path=ppt/tags/tag533.xml><?xml version="1.0" encoding="utf-8"?>
<p:tagLst xmlns:p="http://schemas.openxmlformats.org/presentationml/2006/main">
  <p:tag name="PA" val="v5.2.6"/>
</p:tagLst>
</file>

<file path=ppt/tags/tag534.xml><?xml version="1.0" encoding="utf-8"?>
<p:tagLst xmlns:p="http://schemas.openxmlformats.org/presentationml/2006/main">
  <p:tag name="PA" val="v5.2.6"/>
</p:tagLst>
</file>

<file path=ppt/tags/tag535.xml><?xml version="1.0" encoding="utf-8"?>
<p:tagLst xmlns:p="http://schemas.openxmlformats.org/presentationml/2006/main">
  <p:tag name="PA" val="v5.2.6"/>
</p:tagLst>
</file>

<file path=ppt/tags/tag536.xml><?xml version="1.0" encoding="utf-8"?>
<p:tagLst xmlns:p="http://schemas.openxmlformats.org/presentationml/2006/main">
  <p:tag name="PA" val="v5.2.6"/>
</p:tagLst>
</file>

<file path=ppt/tags/tag537.xml><?xml version="1.0" encoding="utf-8"?>
<p:tagLst xmlns:p="http://schemas.openxmlformats.org/presentationml/2006/main">
  <p:tag name="PA" val="v5.2.6"/>
</p:tagLst>
</file>

<file path=ppt/tags/tag538.xml><?xml version="1.0" encoding="utf-8"?>
<p:tagLst xmlns:p="http://schemas.openxmlformats.org/presentationml/2006/main">
  <p:tag name="PA" val="v5.2.6"/>
</p:tagLst>
</file>

<file path=ppt/tags/tag539.xml><?xml version="1.0" encoding="utf-8"?>
<p:tagLst xmlns:p="http://schemas.openxmlformats.org/presentationml/2006/main">
  <p:tag name="PA" val="v5.2.6"/>
</p:tagLst>
</file>

<file path=ppt/tags/tag54.xml><?xml version="1.0" encoding="utf-8"?>
<p:tagLst xmlns:p="http://schemas.openxmlformats.org/presentationml/2006/main">
  <p:tag name="PA" val="v5.2.6"/>
</p:tagLst>
</file>

<file path=ppt/tags/tag540.xml><?xml version="1.0" encoding="utf-8"?>
<p:tagLst xmlns:p="http://schemas.openxmlformats.org/presentationml/2006/main">
  <p:tag name="PA" val="v5.2.6"/>
</p:tagLst>
</file>

<file path=ppt/tags/tag541.xml><?xml version="1.0" encoding="utf-8"?>
<p:tagLst xmlns:p="http://schemas.openxmlformats.org/presentationml/2006/main">
  <p:tag name="PA" val="v5.2.6"/>
</p:tagLst>
</file>

<file path=ppt/tags/tag542.xml><?xml version="1.0" encoding="utf-8"?>
<p:tagLst xmlns:p="http://schemas.openxmlformats.org/presentationml/2006/main">
  <p:tag name="PA" val="v5.2.6"/>
</p:tagLst>
</file>

<file path=ppt/tags/tag543.xml><?xml version="1.0" encoding="utf-8"?>
<p:tagLst xmlns:p="http://schemas.openxmlformats.org/presentationml/2006/main">
  <p:tag name="PA" val="v5.2.6"/>
</p:tagLst>
</file>

<file path=ppt/tags/tag544.xml><?xml version="1.0" encoding="utf-8"?>
<p:tagLst xmlns:p="http://schemas.openxmlformats.org/presentationml/2006/main">
  <p:tag name="PA" val="v5.2.6"/>
</p:tagLst>
</file>

<file path=ppt/tags/tag545.xml><?xml version="1.0" encoding="utf-8"?>
<p:tagLst xmlns:p="http://schemas.openxmlformats.org/presentationml/2006/main">
  <p:tag name="PA" val="v5.2.6"/>
</p:tagLst>
</file>

<file path=ppt/tags/tag546.xml><?xml version="1.0" encoding="utf-8"?>
<p:tagLst xmlns:p="http://schemas.openxmlformats.org/presentationml/2006/main">
  <p:tag name="PA" val="v5.2.6"/>
</p:tagLst>
</file>

<file path=ppt/tags/tag547.xml><?xml version="1.0" encoding="utf-8"?>
<p:tagLst xmlns:p="http://schemas.openxmlformats.org/presentationml/2006/main">
  <p:tag name="PA" val="v5.2.6"/>
</p:tagLst>
</file>

<file path=ppt/tags/tag548.xml><?xml version="1.0" encoding="utf-8"?>
<p:tagLst xmlns:p="http://schemas.openxmlformats.org/presentationml/2006/main">
  <p:tag name="PA" val="v5.2.6"/>
</p:tagLst>
</file>

<file path=ppt/tags/tag549.xml><?xml version="1.0" encoding="utf-8"?>
<p:tagLst xmlns:p="http://schemas.openxmlformats.org/presentationml/2006/main">
  <p:tag name="PA" val="v5.2.6"/>
</p:tagLst>
</file>

<file path=ppt/tags/tag55.xml><?xml version="1.0" encoding="utf-8"?>
<p:tagLst xmlns:p="http://schemas.openxmlformats.org/presentationml/2006/main">
  <p:tag name="PA" val="v5.2.6"/>
</p:tagLst>
</file>

<file path=ppt/tags/tag550.xml><?xml version="1.0" encoding="utf-8"?>
<p:tagLst xmlns:p="http://schemas.openxmlformats.org/presentationml/2006/main">
  <p:tag name="PA" val="v5.2.6"/>
</p:tagLst>
</file>

<file path=ppt/tags/tag551.xml><?xml version="1.0" encoding="utf-8"?>
<p:tagLst xmlns:p="http://schemas.openxmlformats.org/presentationml/2006/main">
  <p:tag name="PA" val="v5.2.6"/>
</p:tagLst>
</file>

<file path=ppt/tags/tag552.xml><?xml version="1.0" encoding="utf-8"?>
<p:tagLst xmlns:p="http://schemas.openxmlformats.org/presentationml/2006/main">
  <p:tag name="PA" val="v5.2.6"/>
</p:tagLst>
</file>

<file path=ppt/tags/tag553.xml><?xml version="1.0" encoding="utf-8"?>
<p:tagLst xmlns:p="http://schemas.openxmlformats.org/presentationml/2006/main">
  <p:tag name="PA" val="v5.2.6"/>
</p:tagLst>
</file>

<file path=ppt/tags/tag554.xml><?xml version="1.0" encoding="utf-8"?>
<p:tagLst xmlns:p="http://schemas.openxmlformats.org/presentationml/2006/main">
  <p:tag name="PA" val="v5.2.6"/>
</p:tagLst>
</file>

<file path=ppt/tags/tag555.xml><?xml version="1.0" encoding="utf-8"?>
<p:tagLst xmlns:p="http://schemas.openxmlformats.org/presentationml/2006/main">
  <p:tag name="PA" val="v5.2.6"/>
</p:tagLst>
</file>

<file path=ppt/tags/tag556.xml><?xml version="1.0" encoding="utf-8"?>
<p:tagLst xmlns:p="http://schemas.openxmlformats.org/presentationml/2006/main">
  <p:tag name="PA" val="v5.2.6"/>
</p:tagLst>
</file>

<file path=ppt/tags/tag557.xml><?xml version="1.0" encoding="utf-8"?>
<p:tagLst xmlns:p="http://schemas.openxmlformats.org/presentationml/2006/main">
  <p:tag name="PA" val="v5.2.6"/>
</p:tagLst>
</file>

<file path=ppt/tags/tag558.xml><?xml version="1.0" encoding="utf-8"?>
<p:tagLst xmlns:p="http://schemas.openxmlformats.org/presentationml/2006/main">
  <p:tag name="PA" val="v5.2.6"/>
</p:tagLst>
</file>

<file path=ppt/tags/tag559.xml><?xml version="1.0" encoding="utf-8"?>
<p:tagLst xmlns:p="http://schemas.openxmlformats.org/presentationml/2006/main">
  <p:tag name="PA" val="v5.2.6"/>
</p:tagLst>
</file>

<file path=ppt/tags/tag56.xml><?xml version="1.0" encoding="utf-8"?>
<p:tagLst xmlns:p="http://schemas.openxmlformats.org/presentationml/2006/main">
  <p:tag name="PA" val="v5.2.6"/>
</p:tagLst>
</file>

<file path=ppt/tags/tag560.xml><?xml version="1.0" encoding="utf-8"?>
<p:tagLst xmlns:p="http://schemas.openxmlformats.org/presentationml/2006/main">
  <p:tag name="PA" val="v5.2.6"/>
</p:tagLst>
</file>

<file path=ppt/tags/tag561.xml><?xml version="1.0" encoding="utf-8"?>
<p:tagLst xmlns:p="http://schemas.openxmlformats.org/presentationml/2006/main">
  <p:tag name="PA" val="v5.2.6"/>
</p:tagLst>
</file>

<file path=ppt/tags/tag562.xml><?xml version="1.0" encoding="utf-8"?>
<p:tagLst xmlns:p="http://schemas.openxmlformats.org/presentationml/2006/main">
  <p:tag name="PA" val="v5.2.6"/>
</p:tagLst>
</file>

<file path=ppt/tags/tag563.xml><?xml version="1.0" encoding="utf-8"?>
<p:tagLst xmlns:p="http://schemas.openxmlformats.org/presentationml/2006/main">
  <p:tag name="PA" val="v5.2.6"/>
</p:tagLst>
</file>

<file path=ppt/tags/tag564.xml><?xml version="1.0" encoding="utf-8"?>
<p:tagLst xmlns:p="http://schemas.openxmlformats.org/presentationml/2006/main">
  <p:tag name="PA" val="v5.2.6"/>
</p:tagLst>
</file>

<file path=ppt/tags/tag565.xml><?xml version="1.0" encoding="utf-8"?>
<p:tagLst xmlns:p="http://schemas.openxmlformats.org/presentationml/2006/main">
  <p:tag name="PA" val="v5.2.6"/>
</p:tagLst>
</file>

<file path=ppt/tags/tag566.xml><?xml version="1.0" encoding="utf-8"?>
<p:tagLst xmlns:p="http://schemas.openxmlformats.org/presentationml/2006/main">
  <p:tag name="PA" val="v5.2.6"/>
</p:tagLst>
</file>

<file path=ppt/tags/tag567.xml><?xml version="1.0" encoding="utf-8"?>
<p:tagLst xmlns:p="http://schemas.openxmlformats.org/presentationml/2006/main">
  <p:tag name="PA" val="v5.2.6"/>
</p:tagLst>
</file>

<file path=ppt/tags/tag568.xml><?xml version="1.0" encoding="utf-8"?>
<p:tagLst xmlns:p="http://schemas.openxmlformats.org/presentationml/2006/main">
  <p:tag name="PA" val="v5.2.6"/>
</p:tagLst>
</file>

<file path=ppt/tags/tag569.xml><?xml version="1.0" encoding="utf-8"?>
<p:tagLst xmlns:p="http://schemas.openxmlformats.org/presentationml/2006/main">
  <p:tag name="PA" val="v5.2.6"/>
</p:tagLst>
</file>

<file path=ppt/tags/tag57.xml><?xml version="1.0" encoding="utf-8"?>
<p:tagLst xmlns:p="http://schemas.openxmlformats.org/presentationml/2006/main">
  <p:tag name="PA" val="v5.2.6"/>
</p:tagLst>
</file>

<file path=ppt/tags/tag570.xml><?xml version="1.0" encoding="utf-8"?>
<p:tagLst xmlns:p="http://schemas.openxmlformats.org/presentationml/2006/main">
  <p:tag name="PA" val="v5.2.6"/>
</p:tagLst>
</file>

<file path=ppt/tags/tag571.xml><?xml version="1.0" encoding="utf-8"?>
<p:tagLst xmlns:p="http://schemas.openxmlformats.org/presentationml/2006/main">
  <p:tag name="PA" val="v5.2.6"/>
</p:tagLst>
</file>

<file path=ppt/tags/tag572.xml><?xml version="1.0" encoding="utf-8"?>
<p:tagLst xmlns:p="http://schemas.openxmlformats.org/presentationml/2006/main">
  <p:tag name="PA" val="v5.2.6"/>
</p:tagLst>
</file>

<file path=ppt/tags/tag573.xml><?xml version="1.0" encoding="utf-8"?>
<p:tagLst xmlns:p="http://schemas.openxmlformats.org/presentationml/2006/main">
  <p:tag name="PA" val="v5.2.6"/>
</p:tagLst>
</file>

<file path=ppt/tags/tag574.xml><?xml version="1.0" encoding="utf-8"?>
<p:tagLst xmlns:p="http://schemas.openxmlformats.org/presentationml/2006/main">
  <p:tag name="PA" val="v5.2.6"/>
</p:tagLst>
</file>

<file path=ppt/tags/tag575.xml><?xml version="1.0" encoding="utf-8"?>
<p:tagLst xmlns:p="http://schemas.openxmlformats.org/presentationml/2006/main">
  <p:tag name="PA" val="v5.2.6"/>
</p:tagLst>
</file>

<file path=ppt/tags/tag576.xml><?xml version="1.0" encoding="utf-8"?>
<p:tagLst xmlns:p="http://schemas.openxmlformats.org/presentationml/2006/main">
  <p:tag name="PA" val="v5.2.6"/>
</p:tagLst>
</file>

<file path=ppt/tags/tag577.xml><?xml version="1.0" encoding="utf-8"?>
<p:tagLst xmlns:p="http://schemas.openxmlformats.org/presentationml/2006/main">
  <p:tag name="PA" val="v5.2.6"/>
</p:tagLst>
</file>

<file path=ppt/tags/tag578.xml><?xml version="1.0" encoding="utf-8"?>
<p:tagLst xmlns:p="http://schemas.openxmlformats.org/presentationml/2006/main">
  <p:tag name="PA" val="v5.2.6"/>
</p:tagLst>
</file>

<file path=ppt/tags/tag579.xml><?xml version="1.0" encoding="utf-8"?>
<p:tagLst xmlns:p="http://schemas.openxmlformats.org/presentationml/2006/main">
  <p:tag name="PA" val="v5.2.6"/>
</p:tagLst>
</file>

<file path=ppt/tags/tag58.xml><?xml version="1.0" encoding="utf-8"?>
<p:tagLst xmlns:p="http://schemas.openxmlformats.org/presentationml/2006/main">
  <p:tag name="PA" val="v5.2.6"/>
</p:tagLst>
</file>

<file path=ppt/tags/tag580.xml><?xml version="1.0" encoding="utf-8"?>
<p:tagLst xmlns:p="http://schemas.openxmlformats.org/presentationml/2006/main">
  <p:tag name="PA" val="v5.2.6"/>
</p:tagLst>
</file>

<file path=ppt/tags/tag581.xml><?xml version="1.0" encoding="utf-8"?>
<p:tagLst xmlns:p="http://schemas.openxmlformats.org/presentationml/2006/main">
  <p:tag name="PA" val="v5.2.6"/>
</p:tagLst>
</file>

<file path=ppt/tags/tag582.xml><?xml version="1.0" encoding="utf-8"?>
<p:tagLst xmlns:p="http://schemas.openxmlformats.org/presentationml/2006/main">
  <p:tag name="PA" val="v5.2.6"/>
</p:tagLst>
</file>

<file path=ppt/tags/tag583.xml><?xml version="1.0" encoding="utf-8"?>
<p:tagLst xmlns:p="http://schemas.openxmlformats.org/presentationml/2006/main">
  <p:tag name="PA" val="v5.2.6"/>
</p:tagLst>
</file>

<file path=ppt/tags/tag584.xml><?xml version="1.0" encoding="utf-8"?>
<p:tagLst xmlns:p="http://schemas.openxmlformats.org/presentationml/2006/main">
  <p:tag name="PA" val="v5.2.6"/>
</p:tagLst>
</file>

<file path=ppt/tags/tag585.xml><?xml version="1.0" encoding="utf-8"?>
<p:tagLst xmlns:p="http://schemas.openxmlformats.org/presentationml/2006/main">
  <p:tag name="PA" val="v5.2.6"/>
</p:tagLst>
</file>

<file path=ppt/tags/tag586.xml><?xml version="1.0" encoding="utf-8"?>
<p:tagLst xmlns:p="http://schemas.openxmlformats.org/presentationml/2006/main">
  <p:tag name="PA" val="v5.2.6"/>
</p:tagLst>
</file>

<file path=ppt/tags/tag587.xml><?xml version="1.0" encoding="utf-8"?>
<p:tagLst xmlns:p="http://schemas.openxmlformats.org/presentationml/2006/main">
  <p:tag name="PA" val="v5.2.6"/>
</p:tagLst>
</file>

<file path=ppt/tags/tag588.xml><?xml version="1.0" encoding="utf-8"?>
<p:tagLst xmlns:p="http://schemas.openxmlformats.org/presentationml/2006/main">
  <p:tag name="PA" val="v5.2.6"/>
</p:tagLst>
</file>

<file path=ppt/tags/tag589.xml><?xml version="1.0" encoding="utf-8"?>
<p:tagLst xmlns:p="http://schemas.openxmlformats.org/presentationml/2006/main">
  <p:tag name="PA" val="v5.2.6"/>
</p:tagLst>
</file>

<file path=ppt/tags/tag59.xml><?xml version="1.0" encoding="utf-8"?>
<p:tagLst xmlns:p="http://schemas.openxmlformats.org/presentationml/2006/main">
  <p:tag name="PA" val="v5.2.6"/>
</p:tagLst>
</file>

<file path=ppt/tags/tag590.xml><?xml version="1.0" encoding="utf-8"?>
<p:tagLst xmlns:p="http://schemas.openxmlformats.org/presentationml/2006/main">
  <p:tag name="PA" val="v5.2.6"/>
</p:tagLst>
</file>

<file path=ppt/tags/tag591.xml><?xml version="1.0" encoding="utf-8"?>
<p:tagLst xmlns:p="http://schemas.openxmlformats.org/presentationml/2006/main">
  <p:tag name="PA" val="v5.2.6"/>
</p:tagLst>
</file>

<file path=ppt/tags/tag592.xml><?xml version="1.0" encoding="utf-8"?>
<p:tagLst xmlns:p="http://schemas.openxmlformats.org/presentationml/2006/main">
  <p:tag name="PA" val="v5.2.6"/>
</p:tagLst>
</file>

<file path=ppt/tags/tag593.xml><?xml version="1.0" encoding="utf-8"?>
<p:tagLst xmlns:p="http://schemas.openxmlformats.org/presentationml/2006/main">
  <p:tag name="PA" val="v5.2.6"/>
</p:tagLst>
</file>

<file path=ppt/tags/tag594.xml><?xml version="1.0" encoding="utf-8"?>
<p:tagLst xmlns:p="http://schemas.openxmlformats.org/presentationml/2006/main">
  <p:tag name="PA" val="v5.2.6"/>
</p:tagLst>
</file>

<file path=ppt/tags/tag595.xml><?xml version="1.0" encoding="utf-8"?>
<p:tagLst xmlns:p="http://schemas.openxmlformats.org/presentationml/2006/main">
  <p:tag name="PA" val="v5.2.6"/>
</p:tagLst>
</file>

<file path=ppt/tags/tag596.xml><?xml version="1.0" encoding="utf-8"?>
<p:tagLst xmlns:p="http://schemas.openxmlformats.org/presentationml/2006/main">
  <p:tag name="PA" val="v5.2.6"/>
</p:tagLst>
</file>

<file path=ppt/tags/tag597.xml><?xml version="1.0" encoding="utf-8"?>
<p:tagLst xmlns:p="http://schemas.openxmlformats.org/presentationml/2006/main">
  <p:tag name="PA" val="v5.2.6"/>
</p:tagLst>
</file>

<file path=ppt/tags/tag598.xml><?xml version="1.0" encoding="utf-8"?>
<p:tagLst xmlns:p="http://schemas.openxmlformats.org/presentationml/2006/main">
  <p:tag name="PA" val="v5.2.6"/>
</p:tagLst>
</file>

<file path=ppt/tags/tag599.xml><?xml version="1.0" encoding="utf-8"?>
<p:tagLst xmlns:p="http://schemas.openxmlformats.org/presentationml/2006/main">
  <p:tag name="PA" val="v5.2.6"/>
</p:tagLst>
</file>

<file path=ppt/tags/tag6.xml><?xml version="1.0" encoding="utf-8"?>
<p:tagLst xmlns:p="http://schemas.openxmlformats.org/presentationml/2006/main">
  <p:tag name="PA" val="v5.2.6"/>
</p:tagLst>
</file>

<file path=ppt/tags/tag60.xml><?xml version="1.0" encoding="utf-8"?>
<p:tagLst xmlns:p="http://schemas.openxmlformats.org/presentationml/2006/main">
  <p:tag name="PA" val="v5.2.6"/>
</p:tagLst>
</file>

<file path=ppt/tags/tag600.xml><?xml version="1.0" encoding="utf-8"?>
<p:tagLst xmlns:p="http://schemas.openxmlformats.org/presentationml/2006/main">
  <p:tag name="PA" val="v5.2.6"/>
</p:tagLst>
</file>

<file path=ppt/tags/tag601.xml><?xml version="1.0" encoding="utf-8"?>
<p:tagLst xmlns:p="http://schemas.openxmlformats.org/presentationml/2006/main">
  <p:tag name="PA" val="v5.2.6"/>
</p:tagLst>
</file>

<file path=ppt/tags/tag602.xml><?xml version="1.0" encoding="utf-8"?>
<p:tagLst xmlns:p="http://schemas.openxmlformats.org/presentationml/2006/main">
  <p:tag name="PA" val="v5.2.6"/>
</p:tagLst>
</file>

<file path=ppt/tags/tag603.xml><?xml version="1.0" encoding="utf-8"?>
<p:tagLst xmlns:p="http://schemas.openxmlformats.org/presentationml/2006/main">
  <p:tag name="PA" val="v5.2.6"/>
</p:tagLst>
</file>

<file path=ppt/tags/tag604.xml><?xml version="1.0" encoding="utf-8"?>
<p:tagLst xmlns:p="http://schemas.openxmlformats.org/presentationml/2006/main">
  <p:tag name="PA" val="v5.2.6"/>
</p:tagLst>
</file>

<file path=ppt/tags/tag605.xml><?xml version="1.0" encoding="utf-8"?>
<p:tagLst xmlns:p="http://schemas.openxmlformats.org/presentationml/2006/main">
  <p:tag name="PA" val="v5.2.6"/>
</p:tagLst>
</file>

<file path=ppt/tags/tag606.xml><?xml version="1.0" encoding="utf-8"?>
<p:tagLst xmlns:p="http://schemas.openxmlformats.org/presentationml/2006/main">
  <p:tag name="PA" val="v5.2.6"/>
</p:tagLst>
</file>

<file path=ppt/tags/tag607.xml><?xml version="1.0" encoding="utf-8"?>
<p:tagLst xmlns:p="http://schemas.openxmlformats.org/presentationml/2006/main">
  <p:tag name="PA" val="v5.2.6"/>
</p:tagLst>
</file>

<file path=ppt/tags/tag608.xml><?xml version="1.0" encoding="utf-8"?>
<p:tagLst xmlns:p="http://schemas.openxmlformats.org/presentationml/2006/main">
  <p:tag name="PA" val="v5.2.6"/>
</p:tagLst>
</file>

<file path=ppt/tags/tag609.xml><?xml version="1.0" encoding="utf-8"?>
<p:tagLst xmlns:p="http://schemas.openxmlformats.org/presentationml/2006/main">
  <p:tag name="PA" val="v5.2.6"/>
</p:tagLst>
</file>

<file path=ppt/tags/tag61.xml><?xml version="1.0" encoding="utf-8"?>
<p:tagLst xmlns:p="http://schemas.openxmlformats.org/presentationml/2006/main">
  <p:tag name="PA" val="v5.2.6"/>
</p:tagLst>
</file>

<file path=ppt/tags/tag610.xml><?xml version="1.0" encoding="utf-8"?>
<p:tagLst xmlns:p="http://schemas.openxmlformats.org/presentationml/2006/main">
  <p:tag name="PA" val="v5.2.6"/>
</p:tagLst>
</file>

<file path=ppt/tags/tag611.xml><?xml version="1.0" encoding="utf-8"?>
<p:tagLst xmlns:p="http://schemas.openxmlformats.org/presentationml/2006/main">
  <p:tag name="PA" val="v5.2.6"/>
</p:tagLst>
</file>

<file path=ppt/tags/tag612.xml><?xml version="1.0" encoding="utf-8"?>
<p:tagLst xmlns:p="http://schemas.openxmlformats.org/presentationml/2006/main">
  <p:tag name="PA" val="v5.2.6"/>
</p:tagLst>
</file>

<file path=ppt/tags/tag613.xml><?xml version="1.0" encoding="utf-8"?>
<p:tagLst xmlns:p="http://schemas.openxmlformats.org/presentationml/2006/main">
  <p:tag name="PA" val="v5.2.6"/>
</p:tagLst>
</file>

<file path=ppt/tags/tag614.xml><?xml version="1.0" encoding="utf-8"?>
<p:tagLst xmlns:p="http://schemas.openxmlformats.org/presentationml/2006/main">
  <p:tag name="PA" val="v5.2.6"/>
</p:tagLst>
</file>

<file path=ppt/tags/tag615.xml><?xml version="1.0" encoding="utf-8"?>
<p:tagLst xmlns:p="http://schemas.openxmlformats.org/presentationml/2006/main">
  <p:tag name="PA" val="v5.2.6"/>
</p:tagLst>
</file>

<file path=ppt/tags/tag616.xml><?xml version="1.0" encoding="utf-8"?>
<p:tagLst xmlns:p="http://schemas.openxmlformats.org/presentationml/2006/main">
  <p:tag name="PA" val="v5.2.6"/>
</p:tagLst>
</file>

<file path=ppt/tags/tag617.xml><?xml version="1.0" encoding="utf-8"?>
<p:tagLst xmlns:p="http://schemas.openxmlformats.org/presentationml/2006/main">
  <p:tag name="PA" val="v5.2.6"/>
</p:tagLst>
</file>

<file path=ppt/tags/tag618.xml><?xml version="1.0" encoding="utf-8"?>
<p:tagLst xmlns:p="http://schemas.openxmlformats.org/presentationml/2006/main">
  <p:tag name="PA" val="v5.2.6"/>
</p:tagLst>
</file>

<file path=ppt/tags/tag619.xml><?xml version="1.0" encoding="utf-8"?>
<p:tagLst xmlns:p="http://schemas.openxmlformats.org/presentationml/2006/main">
  <p:tag name="PA" val="v5.2.6"/>
</p:tagLst>
</file>

<file path=ppt/tags/tag62.xml><?xml version="1.0" encoding="utf-8"?>
<p:tagLst xmlns:p="http://schemas.openxmlformats.org/presentationml/2006/main">
  <p:tag name="PA" val="v5.2.6"/>
</p:tagLst>
</file>

<file path=ppt/tags/tag620.xml><?xml version="1.0" encoding="utf-8"?>
<p:tagLst xmlns:p="http://schemas.openxmlformats.org/presentationml/2006/main">
  <p:tag name="PA" val="v5.2.6"/>
</p:tagLst>
</file>

<file path=ppt/tags/tag621.xml><?xml version="1.0" encoding="utf-8"?>
<p:tagLst xmlns:p="http://schemas.openxmlformats.org/presentationml/2006/main">
  <p:tag name="PA" val="v5.2.6"/>
</p:tagLst>
</file>

<file path=ppt/tags/tag622.xml><?xml version="1.0" encoding="utf-8"?>
<p:tagLst xmlns:p="http://schemas.openxmlformats.org/presentationml/2006/main">
  <p:tag name="PA" val="v5.2.6"/>
</p:tagLst>
</file>

<file path=ppt/tags/tag623.xml><?xml version="1.0" encoding="utf-8"?>
<p:tagLst xmlns:p="http://schemas.openxmlformats.org/presentationml/2006/main">
  <p:tag name="PA" val="v5.2.6"/>
</p:tagLst>
</file>

<file path=ppt/tags/tag624.xml><?xml version="1.0" encoding="utf-8"?>
<p:tagLst xmlns:p="http://schemas.openxmlformats.org/presentationml/2006/main">
  <p:tag name="PA" val="v5.2.6"/>
</p:tagLst>
</file>

<file path=ppt/tags/tag625.xml><?xml version="1.0" encoding="utf-8"?>
<p:tagLst xmlns:p="http://schemas.openxmlformats.org/presentationml/2006/main">
  <p:tag name="PA" val="v5.2.6"/>
</p:tagLst>
</file>

<file path=ppt/tags/tag626.xml><?xml version="1.0" encoding="utf-8"?>
<p:tagLst xmlns:p="http://schemas.openxmlformats.org/presentationml/2006/main">
  <p:tag name="PA" val="v5.2.6"/>
</p:tagLst>
</file>

<file path=ppt/tags/tag627.xml><?xml version="1.0" encoding="utf-8"?>
<p:tagLst xmlns:p="http://schemas.openxmlformats.org/presentationml/2006/main">
  <p:tag name="PA" val="v5.2.6"/>
</p:tagLst>
</file>

<file path=ppt/tags/tag628.xml><?xml version="1.0" encoding="utf-8"?>
<p:tagLst xmlns:p="http://schemas.openxmlformats.org/presentationml/2006/main">
  <p:tag name="PA" val="v5.2.6"/>
</p:tagLst>
</file>

<file path=ppt/tags/tag629.xml><?xml version="1.0" encoding="utf-8"?>
<p:tagLst xmlns:p="http://schemas.openxmlformats.org/presentationml/2006/main">
  <p:tag name="PA" val="v5.2.6"/>
</p:tagLst>
</file>

<file path=ppt/tags/tag63.xml><?xml version="1.0" encoding="utf-8"?>
<p:tagLst xmlns:p="http://schemas.openxmlformats.org/presentationml/2006/main">
  <p:tag name="PA" val="v5.2.6"/>
</p:tagLst>
</file>

<file path=ppt/tags/tag630.xml><?xml version="1.0" encoding="utf-8"?>
<p:tagLst xmlns:p="http://schemas.openxmlformats.org/presentationml/2006/main">
  <p:tag name="PA" val="v5.2.6"/>
</p:tagLst>
</file>

<file path=ppt/tags/tag631.xml><?xml version="1.0" encoding="utf-8"?>
<p:tagLst xmlns:p="http://schemas.openxmlformats.org/presentationml/2006/main">
  <p:tag name="PA" val="v5.2.6"/>
</p:tagLst>
</file>

<file path=ppt/tags/tag632.xml><?xml version="1.0" encoding="utf-8"?>
<p:tagLst xmlns:p="http://schemas.openxmlformats.org/presentationml/2006/main">
  <p:tag name="PA" val="v5.2.6"/>
</p:tagLst>
</file>

<file path=ppt/tags/tag633.xml><?xml version="1.0" encoding="utf-8"?>
<p:tagLst xmlns:p="http://schemas.openxmlformats.org/presentationml/2006/main">
  <p:tag name="PA" val="v5.2.6"/>
</p:tagLst>
</file>

<file path=ppt/tags/tag634.xml><?xml version="1.0" encoding="utf-8"?>
<p:tagLst xmlns:p="http://schemas.openxmlformats.org/presentationml/2006/main">
  <p:tag name="PA" val="v5.2.6"/>
</p:tagLst>
</file>

<file path=ppt/tags/tag635.xml><?xml version="1.0" encoding="utf-8"?>
<p:tagLst xmlns:p="http://schemas.openxmlformats.org/presentationml/2006/main">
  <p:tag name="PA" val="v5.2.6"/>
</p:tagLst>
</file>

<file path=ppt/tags/tag636.xml><?xml version="1.0" encoding="utf-8"?>
<p:tagLst xmlns:p="http://schemas.openxmlformats.org/presentationml/2006/main">
  <p:tag name="PA" val="v5.2.6"/>
</p:tagLst>
</file>

<file path=ppt/tags/tag637.xml><?xml version="1.0" encoding="utf-8"?>
<p:tagLst xmlns:p="http://schemas.openxmlformats.org/presentationml/2006/main">
  <p:tag name="PA" val="v5.2.6"/>
</p:tagLst>
</file>

<file path=ppt/tags/tag638.xml><?xml version="1.0" encoding="utf-8"?>
<p:tagLst xmlns:p="http://schemas.openxmlformats.org/presentationml/2006/main">
  <p:tag name="PA" val="v5.2.6"/>
</p:tagLst>
</file>

<file path=ppt/tags/tag639.xml><?xml version="1.0" encoding="utf-8"?>
<p:tagLst xmlns:p="http://schemas.openxmlformats.org/presentationml/2006/main">
  <p:tag name="PA" val="v5.2.6"/>
</p:tagLst>
</file>

<file path=ppt/tags/tag64.xml><?xml version="1.0" encoding="utf-8"?>
<p:tagLst xmlns:p="http://schemas.openxmlformats.org/presentationml/2006/main">
  <p:tag name="PA" val="v5.2.6"/>
</p:tagLst>
</file>

<file path=ppt/tags/tag640.xml><?xml version="1.0" encoding="utf-8"?>
<p:tagLst xmlns:p="http://schemas.openxmlformats.org/presentationml/2006/main">
  <p:tag name="PA" val="v5.2.6"/>
</p:tagLst>
</file>

<file path=ppt/tags/tag641.xml><?xml version="1.0" encoding="utf-8"?>
<p:tagLst xmlns:p="http://schemas.openxmlformats.org/presentationml/2006/main">
  <p:tag name="PA" val="v5.2.6"/>
</p:tagLst>
</file>

<file path=ppt/tags/tag642.xml><?xml version="1.0" encoding="utf-8"?>
<p:tagLst xmlns:p="http://schemas.openxmlformats.org/presentationml/2006/main">
  <p:tag name="PA" val="v5.2.6"/>
</p:tagLst>
</file>

<file path=ppt/tags/tag643.xml><?xml version="1.0" encoding="utf-8"?>
<p:tagLst xmlns:p="http://schemas.openxmlformats.org/presentationml/2006/main">
  <p:tag name="PA" val="v5.2.6"/>
</p:tagLst>
</file>

<file path=ppt/tags/tag644.xml><?xml version="1.0" encoding="utf-8"?>
<p:tagLst xmlns:p="http://schemas.openxmlformats.org/presentationml/2006/main">
  <p:tag name="PA" val="v5.2.6"/>
</p:tagLst>
</file>

<file path=ppt/tags/tag645.xml><?xml version="1.0" encoding="utf-8"?>
<p:tagLst xmlns:p="http://schemas.openxmlformats.org/presentationml/2006/main">
  <p:tag name="PA" val="v5.2.6"/>
</p:tagLst>
</file>

<file path=ppt/tags/tag646.xml><?xml version="1.0" encoding="utf-8"?>
<p:tagLst xmlns:p="http://schemas.openxmlformats.org/presentationml/2006/main">
  <p:tag name="PA" val="v5.2.6"/>
</p:tagLst>
</file>

<file path=ppt/tags/tag647.xml><?xml version="1.0" encoding="utf-8"?>
<p:tagLst xmlns:p="http://schemas.openxmlformats.org/presentationml/2006/main">
  <p:tag name="PA" val="v5.2.6"/>
</p:tagLst>
</file>

<file path=ppt/tags/tag648.xml><?xml version="1.0" encoding="utf-8"?>
<p:tagLst xmlns:p="http://schemas.openxmlformats.org/presentationml/2006/main">
  <p:tag name="PA" val="v5.2.6"/>
</p:tagLst>
</file>

<file path=ppt/tags/tag649.xml><?xml version="1.0" encoding="utf-8"?>
<p:tagLst xmlns:p="http://schemas.openxmlformats.org/presentationml/2006/main">
  <p:tag name="PA" val="v5.2.6"/>
</p:tagLst>
</file>

<file path=ppt/tags/tag65.xml><?xml version="1.0" encoding="utf-8"?>
<p:tagLst xmlns:p="http://schemas.openxmlformats.org/presentationml/2006/main">
  <p:tag name="PA" val="v5.2.6"/>
</p:tagLst>
</file>

<file path=ppt/tags/tag650.xml><?xml version="1.0" encoding="utf-8"?>
<p:tagLst xmlns:p="http://schemas.openxmlformats.org/presentationml/2006/main">
  <p:tag name="PA" val="v5.2.6"/>
</p:tagLst>
</file>

<file path=ppt/tags/tag651.xml><?xml version="1.0" encoding="utf-8"?>
<p:tagLst xmlns:p="http://schemas.openxmlformats.org/presentationml/2006/main">
  <p:tag name="PA" val="v5.2.6"/>
</p:tagLst>
</file>

<file path=ppt/tags/tag652.xml><?xml version="1.0" encoding="utf-8"?>
<p:tagLst xmlns:p="http://schemas.openxmlformats.org/presentationml/2006/main">
  <p:tag name="PA" val="v5.2.6"/>
</p:tagLst>
</file>

<file path=ppt/tags/tag653.xml><?xml version="1.0" encoding="utf-8"?>
<p:tagLst xmlns:p="http://schemas.openxmlformats.org/presentationml/2006/main">
  <p:tag name="PA" val="v5.2.6"/>
</p:tagLst>
</file>

<file path=ppt/tags/tag654.xml><?xml version="1.0" encoding="utf-8"?>
<p:tagLst xmlns:p="http://schemas.openxmlformats.org/presentationml/2006/main">
  <p:tag name="PA" val="v5.2.6"/>
</p:tagLst>
</file>

<file path=ppt/tags/tag655.xml><?xml version="1.0" encoding="utf-8"?>
<p:tagLst xmlns:p="http://schemas.openxmlformats.org/presentationml/2006/main">
  <p:tag name="PA" val="v5.2.6"/>
</p:tagLst>
</file>

<file path=ppt/tags/tag656.xml><?xml version="1.0" encoding="utf-8"?>
<p:tagLst xmlns:p="http://schemas.openxmlformats.org/presentationml/2006/main">
  <p:tag name="PA" val="v5.2.6"/>
</p:tagLst>
</file>

<file path=ppt/tags/tag657.xml><?xml version="1.0" encoding="utf-8"?>
<p:tagLst xmlns:p="http://schemas.openxmlformats.org/presentationml/2006/main">
  <p:tag name="PA" val="v5.2.6"/>
</p:tagLst>
</file>

<file path=ppt/tags/tag658.xml><?xml version="1.0" encoding="utf-8"?>
<p:tagLst xmlns:p="http://schemas.openxmlformats.org/presentationml/2006/main">
  <p:tag name="PA" val="v5.2.6"/>
</p:tagLst>
</file>

<file path=ppt/tags/tag659.xml><?xml version="1.0" encoding="utf-8"?>
<p:tagLst xmlns:p="http://schemas.openxmlformats.org/presentationml/2006/main">
  <p:tag name="PA" val="v5.2.6"/>
</p:tagLst>
</file>

<file path=ppt/tags/tag66.xml><?xml version="1.0" encoding="utf-8"?>
<p:tagLst xmlns:p="http://schemas.openxmlformats.org/presentationml/2006/main">
  <p:tag name="PA" val="v5.2.6"/>
</p:tagLst>
</file>

<file path=ppt/tags/tag660.xml><?xml version="1.0" encoding="utf-8"?>
<p:tagLst xmlns:p="http://schemas.openxmlformats.org/presentationml/2006/main">
  <p:tag name="PA" val="v5.2.6"/>
</p:tagLst>
</file>

<file path=ppt/tags/tag661.xml><?xml version="1.0" encoding="utf-8"?>
<p:tagLst xmlns:p="http://schemas.openxmlformats.org/presentationml/2006/main">
  <p:tag name="PA" val="v5.2.6"/>
</p:tagLst>
</file>

<file path=ppt/tags/tag662.xml><?xml version="1.0" encoding="utf-8"?>
<p:tagLst xmlns:p="http://schemas.openxmlformats.org/presentationml/2006/main">
  <p:tag name="PA" val="v5.2.6"/>
</p:tagLst>
</file>

<file path=ppt/tags/tag663.xml><?xml version="1.0" encoding="utf-8"?>
<p:tagLst xmlns:p="http://schemas.openxmlformats.org/presentationml/2006/main">
  <p:tag name="PA" val="v5.2.6"/>
</p:tagLst>
</file>

<file path=ppt/tags/tag664.xml><?xml version="1.0" encoding="utf-8"?>
<p:tagLst xmlns:p="http://schemas.openxmlformats.org/presentationml/2006/main">
  <p:tag name="PA" val="v5.2.6"/>
</p:tagLst>
</file>

<file path=ppt/tags/tag665.xml><?xml version="1.0" encoding="utf-8"?>
<p:tagLst xmlns:p="http://schemas.openxmlformats.org/presentationml/2006/main">
  <p:tag name="PA" val="v5.2.6"/>
</p:tagLst>
</file>

<file path=ppt/tags/tag666.xml><?xml version="1.0" encoding="utf-8"?>
<p:tagLst xmlns:p="http://schemas.openxmlformats.org/presentationml/2006/main">
  <p:tag name="PA" val="v5.2.6"/>
</p:tagLst>
</file>

<file path=ppt/tags/tag667.xml><?xml version="1.0" encoding="utf-8"?>
<p:tagLst xmlns:p="http://schemas.openxmlformats.org/presentationml/2006/main">
  <p:tag name="PA" val="v5.2.6"/>
</p:tagLst>
</file>

<file path=ppt/tags/tag668.xml><?xml version="1.0" encoding="utf-8"?>
<p:tagLst xmlns:p="http://schemas.openxmlformats.org/presentationml/2006/main">
  <p:tag name="PA" val="v5.2.6"/>
</p:tagLst>
</file>

<file path=ppt/tags/tag669.xml><?xml version="1.0" encoding="utf-8"?>
<p:tagLst xmlns:p="http://schemas.openxmlformats.org/presentationml/2006/main">
  <p:tag name="PA" val="v5.2.6"/>
</p:tagLst>
</file>

<file path=ppt/tags/tag67.xml><?xml version="1.0" encoding="utf-8"?>
<p:tagLst xmlns:p="http://schemas.openxmlformats.org/presentationml/2006/main">
  <p:tag name="PA" val="v5.2.6"/>
</p:tagLst>
</file>

<file path=ppt/tags/tag670.xml><?xml version="1.0" encoding="utf-8"?>
<p:tagLst xmlns:p="http://schemas.openxmlformats.org/presentationml/2006/main">
  <p:tag name="PA" val="v5.2.6"/>
</p:tagLst>
</file>

<file path=ppt/tags/tag671.xml><?xml version="1.0" encoding="utf-8"?>
<p:tagLst xmlns:p="http://schemas.openxmlformats.org/presentationml/2006/main">
  <p:tag name="PA" val="v5.2.6"/>
</p:tagLst>
</file>

<file path=ppt/tags/tag672.xml><?xml version="1.0" encoding="utf-8"?>
<p:tagLst xmlns:p="http://schemas.openxmlformats.org/presentationml/2006/main">
  <p:tag name="PA" val="v5.2.6"/>
</p:tagLst>
</file>

<file path=ppt/tags/tag673.xml><?xml version="1.0" encoding="utf-8"?>
<p:tagLst xmlns:p="http://schemas.openxmlformats.org/presentationml/2006/main">
  <p:tag name="PA" val="v5.2.6"/>
</p:tagLst>
</file>

<file path=ppt/tags/tag674.xml><?xml version="1.0" encoding="utf-8"?>
<p:tagLst xmlns:p="http://schemas.openxmlformats.org/presentationml/2006/main">
  <p:tag name="PA" val="v5.2.6"/>
</p:tagLst>
</file>

<file path=ppt/tags/tag675.xml><?xml version="1.0" encoding="utf-8"?>
<p:tagLst xmlns:p="http://schemas.openxmlformats.org/presentationml/2006/main">
  <p:tag name="PA" val="v5.2.6"/>
</p:tagLst>
</file>

<file path=ppt/tags/tag676.xml><?xml version="1.0" encoding="utf-8"?>
<p:tagLst xmlns:p="http://schemas.openxmlformats.org/presentationml/2006/main">
  <p:tag name="PA" val="v5.2.6"/>
</p:tagLst>
</file>

<file path=ppt/tags/tag677.xml><?xml version="1.0" encoding="utf-8"?>
<p:tagLst xmlns:p="http://schemas.openxmlformats.org/presentationml/2006/main">
  <p:tag name="PA" val="v5.2.6"/>
</p:tagLst>
</file>

<file path=ppt/tags/tag678.xml><?xml version="1.0" encoding="utf-8"?>
<p:tagLst xmlns:p="http://schemas.openxmlformats.org/presentationml/2006/main">
  <p:tag name="PA" val="v5.2.6"/>
</p:tagLst>
</file>

<file path=ppt/tags/tag679.xml><?xml version="1.0" encoding="utf-8"?>
<p:tagLst xmlns:p="http://schemas.openxmlformats.org/presentationml/2006/main">
  <p:tag name="PA" val="v5.2.6"/>
</p:tagLst>
</file>

<file path=ppt/tags/tag68.xml><?xml version="1.0" encoding="utf-8"?>
<p:tagLst xmlns:p="http://schemas.openxmlformats.org/presentationml/2006/main">
  <p:tag name="PA" val="v5.2.6"/>
</p:tagLst>
</file>

<file path=ppt/tags/tag680.xml><?xml version="1.0" encoding="utf-8"?>
<p:tagLst xmlns:p="http://schemas.openxmlformats.org/presentationml/2006/main">
  <p:tag name="PA" val="v5.2.6"/>
</p:tagLst>
</file>

<file path=ppt/tags/tag681.xml><?xml version="1.0" encoding="utf-8"?>
<p:tagLst xmlns:p="http://schemas.openxmlformats.org/presentationml/2006/main">
  <p:tag name="PA" val="v5.2.6"/>
</p:tagLst>
</file>

<file path=ppt/tags/tag682.xml><?xml version="1.0" encoding="utf-8"?>
<p:tagLst xmlns:p="http://schemas.openxmlformats.org/presentationml/2006/main">
  <p:tag name="PA" val="v5.2.6"/>
</p:tagLst>
</file>

<file path=ppt/tags/tag683.xml><?xml version="1.0" encoding="utf-8"?>
<p:tagLst xmlns:p="http://schemas.openxmlformats.org/presentationml/2006/main">
  <p:tag name="PA" val="v5.2.6"/>
</p:tagLst>
</file>

<file path=ppt/tags/tag684.xml><?xml version="1.0" encoding="utf-8"?>
<p:tagLst xmlns:p="http://schemas.openxmlformats.org/presentationml/2006/main">
  <p:tag name="PA" val="v5.2.6"/>
</p:tagLst>
</file>

<file path=ppt/tags/tag685.xml><?xml version="1.0" encoding="utf-8"?>
<p:tagLst xmlns:p="http://schemas.openxmlformats.org/presentationml/2006/main">
  <p:tag name="PA" val="v5.2.6"/>
</p:tagLst>
</file>

<file path=ppt/tags/tag686.xml><?xml version="1.0" encoding="utf-8"?>
<p:tagLst xmlns:p="http://schemas.openxmlformats.org/presentationml/2006/main">
  <p:tag name="PA" val="v5.2.6"/>
</p:tagLst>
</file>

<file path=ppt/tags/tag687.xml><?xml version="1.0" encoding="utf-8"?>
<p:tagLst xmlns:p="http://schemas.openxmlformats.org/presentationml/2006/main">
  <p:tag name="PA" val="v5.2.6"/>
</p:tagLst>
</file>

<file path=ppt/tags/tag688.xml><?xml version="1.0" encoding="utf-8"?>
<p:tagLst xmlns:p="http://schemas.openxmlformats.org/presentationml/2006/main">
  <p:tag name="PA" val="v5.2.6"/>
</p:tagLst>
</file>

<file path=ppt/tags/tag689.xml><?xml version="1.0" encoding="utf-8"?>
<p:tagLst xmlns:p="http://schemas.openxmlformats.org/presentationml/2006/main">
  <p:tag name="PA" val="v5.2.6"/>
</p:tagLst>
</file>

<file path=ppt/tags/tag69.xml><?xml version="1.0" encoding="utf-8"?>
<p:tagLst xmlns:p="http://schemas.openxmlformats.org/presentationml/2006/main">
  <p:tag name="PA" val="v5.2.6"/>
</p:tagLst>
</file>

<file path=ppt/tags/tag690.xml><?xml version="1.0" encoding="utf-8"?>
<p:tagLst xmlns:p="http://schemas.openxmlformats.org/presentationml/2006/main">
  <p:tag name="PA" val="v5.2.6"/>
</p:tagLst>
</file>

<file path=ppt/tags/tag691.xml><?xml version="1.0" encoding="utf-8"?>
<p:tagLst xmlns:p="http://schemas.openxmlformats.org/presentationml/2006/main">
  <p:tag name="PA" val="v5.2.6"/>
</p:tagLst>
</file>

<file path=ppt/tags/tag692.xml><?xml version="1.0" encoding="utf-8"?>
<p:tagLst xmlns:p="http://schemas.openxmlformats.org/presentationml/2006/main">
  <p:tag name="PA" val="v5.2.6"/>
</p:tagLst>
</file>

<file path=ppt/tags/tag693.xml><?xml version="1.0" encoding="utf-8"?>
<p:tagLst xmlns:p="http://schemas.openxmlformats.org/presentationml/2006/main">
  <p:tag name="PA" val="v5.2.6"/>
</p:tagLst>
</file>

<file path=ppt/tags/tag694.xml><?xml version="1.0" encoding="utf-8"?>
<p:tagLst xmlns:p="http://schemas.openxmlformats.org/presentationml/2006/main">
  <p:tag name="PA" val="v5.2.6"/>
</p:tagLst>
</file>

<file path=ppt/tags/tag695.xml><?xml version="1.0" encoding="utf-8"?>
<p:tagLst xmlns:p="http://schemas.openxmlformats.org/presentationml/2006/main">
  <p:tag name="PA" val="v5.2.6"/>
</p:tagLst>
</file>

<file path=ppt/tags/tag696.xml><?xml version="1.0" encoding="utf-8"?>
<p:tagLst xmlns:p="http://schemas.openxmlformats.org/presentationml/2006/main">
  <p:tag name="PA" val="v5.2.6"/>
</p:tagLst>
</file>

<file path=ppt/tags/tag697.xml><?xml version="1.0" encoding="utf-8"?>
<p:tagLst xmlns:p="http://schemas.openxmlformats.org/presentationml/2006/main">
  <p:tag name="PA" val="v5.2.6"/>
</p:tagLst>
</file>

<file path=ppt/tags/tag698.xml><?xml version="1.0" encoding="utf-8"?>
<p:tagLst xmlns:p="http://schemas.openxmlformats.org/presentationml/2006/main">
  <p:tag name="PA" val="v5.2.6"/>
</p:tagLst>
</file>

<file path=ppt/tags/tag699.xml><?xml version="1.0" encoding="utf-8"?>
<p:tagLst xmlns:p="http://schemas.openxmlformats.org/presentationml/2006/main">
  <p:tag name="PA" val="v5.2.6"/>
</p:tagLst>
</file>

<file path=ppt/tags/tag7.xml><?xml version="1.0" encoding="utf-8"?>
<p:tagLst xmlns:p="http://schemas.openxmlformats.org/presentationml/2006/main">
  <p:tag name="PA" val="v5.2.6"/>
</p:tagLst>
</file>

<file path=ppt/tags/tag70.xml><?xml version="1.0" encoding="utf-8"?>
<p:tagLst xmlns:p="http://schemas.openxmlformats.org/presentationml/2006/main">
  <p:tag name="PA" val="v5.2.6"/>
</p:tagLst>
</file>

<file path=ppt/tags/tag700.xml><?xml version="1.0" encoding="utf-8"?>
<p:tagLst xmlns:p="http://schemas.openxmlformats.org/presentationml/2006/main">
  <p:tag name="PA" val="v5.2.6"/>
</p:tagLst>
</file>

<file path=ppt/tags/tag701.xml><?xml version="1.0" encoding="utf-8"?>
<p:tagLst xmlns:p="http://schemas.openxmlformats.org/presentationml/2006/main">
  <p:tag name="PA" val="v5.2.6"/>
</p:tagLst>
</file>

<file path=ppt/tags/tag702.xml><?xml version="1.0" encoding="utf-8"?>
<p:tagLst xmlns:p="http://schemas.openxmlformats.org/presentationml/2006/main">
  <p:tag name="PA" val="v5.2.6"/>
</p:tagLst>
</file>

<file path=ppt/tags/tag703.xml><?xml version="1.0" encoding="utf-8"?>
<p:tagLst xmlns:p="http://schemas.openxmlformats.org/presentationml/2006/main">
  <p:tag name="PA" val="v5.2.6"/>
</p:tagLst>
</file>

<file path=ppt/tags/tag704.xml><?xml version="1.0" encoding="utf-8"?>
<p:tagLst xmlns:p="http://schemas.openxmlformats.org/presentationml/2006/main">
  <p:tag name="PA" val="v5.2.6"/>
</p:tagLst>
</file>

<file path=ppt/tags/tag705.xml><?xml version="1.0" encoding="utf-8"?>
<p:tagLst xmlns:p="http://schemas.openxmlformats.org/presentationml/2006/main">
  <p:tag name="PA" val="v5.2.6"/>
</p:tagLst>
</file>

<file path=ppt/tags/tag706.xml><?xml version="1.0" encoding="utf-8"?>
<p:tagLst xmlns:p="http://schemas.openxmlformats.org/presentationml/2006/main">
  <p:tag name="PA" val="v5.2.6"/>
</p:tagLst>
</file>

<file path=ppt/tags/tag707.xml><?xml version="1.0" encoding="utf-8"?>
<p:tagLst xmlns:p="http://schemas.openxmlformats.org/presentationml/2006/main">
  <p:tag name="PA" val="v5.2.6"/>
</p:tagLst>
</file>

<file path=ppt/tags/tag708.xml><?xml version="1.0" encoding="utf-8"?>
<p:tagLst xmlns:p="http://schemas.openxmlformats.org/presentationml/2006/main">
  <p:tag name="PA" val="v5.2.6"/>
</p:tagLst>
</file>

<file path=ppt/tags/tag709.xml><?xml version="1.0" encoding="utf-8"?>
<p:tagLst xmlns:p="http://schemas.openxmlformats.org/presentationml/2006/main">
  <p:tag name="PA" val="v5.2.6"/>
</p:tagLst>
</file>

<file path=ppt/tags/tag71.xml><?xml version="1.0" encoding="utf-8"?>
<p:tagLst xmlns:p="http://schemas.openxmlformats.org/presentationml/2006/main">
  <p:tag name="PA" val="v5.2.6"/>
</p:tagLst>
</file>

<file path=ppt/tags/tag710.xml><?xml version="1.0" encoding="utf-8"?>
<p:tagLst xmlns:p="http://schemas.openxmlformats.org/presentationml/2006/main">
  <p:tag name="PA" val="v5.2.6"/>
</p:tagLst>
</file>

<file path=ppt/tags/tag711.xml><?xml version="1.0" encoding="utf-8"?>
<p:tagLst xmlns:p="http://schemas.openxmlformats.org/presentationml/2006/main">
  <p:tag name="PA" val="v5.2.6"/>
</p:tagLst>
</file>

<file path=ppt/tags/tag712.xml><?xml version="1.0" encoding="utf-8"?>
<p:tagLst xmlns:p="http://schemas.openxmlformats.org/presentationml/2006/main">
  <p:tag name="PA" val="v5.2.6"/>
</p:tagLst>
</file>

<file path=ppt/tags/tag713.xml><?xml version="1.0" encoding="utf-8"?>
<p:tagLst xmlns:p="http://schemas.openxmlformats.org/presentationml/2006/main">
  <p:tag name="PA" val="v5.2.6"/>
</p:tagLst>
</file>

<file path=ppt/tags/tag714.xml><?xml version="1.0" encoding="utf-8"?>
<p:tagLst xmlns:p="http://schemas.openxmlformats.org/presentationml/2006/main">
  <p:tag name="PA" val="v5.2.6"/>
</p:tagLst>
</file>

<file path=ppt/tags/tag715.xml><?xml version="1.0" encoding="utf-8"?>
<p:tagLst xmlns:p="http://schemas.openxmlformats.org/presentationml/2006/main">
  <p:tag name="PA" val="v5.2.6"/>
</p:tagLst>
</file>

<file path=ppt/tags/tag716.xml><?xml version="1.0" encoding="utf-8"?>
<p:tagLst xmlns:p="http://schemas.openxmlformats.org/presentationml/2006/main">
  <p:tag name="PA" val="v5.2.6"/>
</p:tagLst>
</file>

<file path=ppt/tags/tag717.xml><?xml version="1.0" encoding="utf-8"?>
<p:tagLst xmlns:p="http://schemas.openxmlformats.org/presentationml/2006/main">
  <p:tag name="PA" val="v5.2.6"/>
</p:tagLst>
</file>

<file path=ppt/tags/tag718.xml><?xml version="1.0" encoding="utf-8"?>
<p:tagLst xmlns:p="http://schemas.openxmlformats.org/presentationml/2006/main">
  <p:tag name="PA" val="v5.2.6"/>
</p:tagLst>
</file>

<file path=ppt/tags/tag719.xml><?xml version="1.0" encoding="utf-8"?>
<p:tagLst xmlns:p="http://schemas.openxmlformats.org/presentationml/2006/main">
  <p:tag name="PA" val="v5.2.6"/>
</p:tagLst>
</file>

<file path=ppt/tags/tag72.xml><?xml version="1.0" encoding="utf-8"?>
<p:tagLst xmlns:p="http://schemas.openxmlformats.org/presentationml/2006/main">
  <p:tag name="PA" val="v5.2.6"/>
</p:tagLst>
</file>

<file path=ppt/tags/tag720.xml><?xml version="1.0" encoding="utf-8"?>
<p:tagLst xmlns:p="http://schemas.openxmlformats.org/presentationml/2006/main">
  <p:tag name="PA" val="v5.2.6"/>
</p:tagLst>
</file>

<file path=ppt/tags/tag721.xml><?xml version="1.0" encoding="utf-8"?>
<p:tagLst xmlns:p="http://schemas.openxmlformats.org/presentationml/2006/main">
  <p:tag name="PA" val="v5.2.6"/>
</p:tagLst>
</file>

<file path=ppt/tags/tag722.xml><?xml version="1.0" encoding="utf-8"?>
<p:tagLst xmlns:p="http://schemas.openxmlformats.org/presentationml/2006/main">
  <p:tag name="PA" val="v5.2.6"/>
</p:tagLst>
</file>

<file path=ppt/tags/tag723.xml><?xml version="1.0" encoding="utf-8"?>
<p:tagLst xmlns:p="http://schemas.openxmlformats.org/presentationml/2006/main">
  <p:tag name="PA" val="v5.2.6"/>
</p:tagLst>
</file>

<file path=ppt/tags/tag724.xml><?xml version="1.0" encoding="utf-8"?>
<p:tagLst xmlns:p="http://schemas.openxmlformats.org/presentationml/2006/main">
  <p:tag name="PA" val="v5.2.6"/>
</p:tagLst>
</file>

<file path=ppt/tags/tag725.xml><?xml version="1.0" encoding="utf-8"?>
<p:tagLst xmlns:p="http://schemas.openxmlformats.org/presentationml/2006/main">
  <p:tag name="PA" val="v5.2.6"/>
</p:tagLst>
</file>

<file path=ppt/tags/tag726.xml><?xml version="1.0" encoding="utf-8"?>
<p:tagLst xmlns:p="http://schemas.openxmlformats.org/presentationml/2006/main">
  <p:tag name="PA" val="v5.2.6"/>
</p:tagLst>
</file>

<file path=ppt/tags/tag727.xml><?xml version="1.0" encoding="utf-8"?>
<p:tagLst xmlns:p="http://schemas.openxmlformats.org/presentationml/2006/main">
  <p:tag name="PA" val="v5.2.6"/>
</p:tagLst>
</file>

<file path=ppt/tags/tag728.xml><?xml version="1.0" encoding="utf-8"?>
<p:tagLst xmlns:p="http://schemas.openxmlformats.org/presentationml/2006/main">
  <p:tag name="PA" val="v5.2.6"/>
</p:tagLst>
</file>

<file path=ppt/tags/tag729.xml><?xml version="1.0" encoding="utf-8"?>
<p:tagLst xmlns:p="http://schemas.openxmlformats.org/presentationml/2006/main">
  <p:tag name="PA" val="v5.2.6"/>
</p:tagLst>
</file>

<file path=ppt/tags/tag73.xml><?xml version="1.0" encoding="utf-8"?>
<p:tagLst xmlns:p="http://schemas.openxmlformats.org/presentationml/2006/main">
  <p:tag name="PA" val="v5.2.6"/>
</p:tagLst>
</file>

<file path=ppt/tags/tag730.xml><?xml version="1.0" encoding="utf-8"?>
<p:tagLst xmlns:p="http://schemas.openxmlformats.org/presentationml/2006/main">
  <p:tag name="PA" val="v5.2.6"/>
</p:tagLst>
</file>

<file path=ppt/tags/tag731.xml><?xml version="1.0" encoding="utf-8"?>
<p:tagLst xmlns:p="http://schemas.openxmlformats.org/presentationml/2006/main">
  <p:tag name="PA" val="v5.2.6"/>
</p:tagLst>
</file>

<file path=ppt/tags/tag732.xml><?xml version="1.0" encoding="utf-8"?>
<p:tagLst xmlns:p="http://schemas.openxmlformats.org/presentationml/2006/main">
  <p:tag name="PA" val="v5.2.6"/>
</p:tagLst>
</file>

<file path=ppt/tags/tag733.xml><?xml version="1.0" encoding="utf-8"?>
<p:tagLst xmlns:p="http://schemas.openxmlformats.org/presentationml/2006/main">
  <p:tag name="PA" val="v5.2.6"/>
</p:tagLst>
</file>

<file path=ppt/tags/tag734.xml><?xml version="1.0" encoding="utf-8"?>
<p:tagLst xmlns:p="http://schemas.openxmlformats.org/presentationml/2006/main">
  <p:tag name="PA" val="v5.2.6"/>
</p:tagLst>
</file>

<file path=ppt/tags/tag735.xml><?xml version="1.0" encoding="utf-8"?>
<p:tagLst xmlns:p="http://schemas.openxmlformats.org/presentationml/2006/main">
  <p:tag name="PA" val="v5.2.6"/>
</p:tagLst>
</file>

<file path=ppt/tags/tag736.xml><?xml version="1.0" encoding="utf-8"?>
<p:tagLst xmlns:p="http://schemas.openxmlformats.org/presentationml/2006/main">
  <p:tag name="PA" val="v5.2.6"/>
</p:tagLst>
</file>

<file path=ppt/tags/tag737.xml><?xml version="1.0" encoding="utf-8"?>
<p:tagLst xmlns:p="http://schemas.openxmlformats.org/presentationml/2006/main">
  <p:tag name="PA" val="v5.2.6"/>
</p:tagLst>
</file>

<file path=ppt/tags/tag738.xml><?xml version="1.0" encoding="utf-8"?>
<p:tagLst xmlns:p="http://schemas.openxmlformats.org/presentationml/2006/main">
  <p:tag name="PA" val="v5.2.6"/>
</p:tagLst>
</file>

<file path=ppt/tags/tag739.xml><?xml version="1.0" encoding="utf-8"?>
<p:tagLst xmlns:p="http://schemas.openxmlformats.org/presentationml/2006/main">
  <p:tag name="PA" val="v5.2.6"/>
</p:tagLst>
</file>

<file path=ppt/tags/tag74.xml><?xml version="1.0" encoding="utf-8"?>
<p:tagLst xmlns:p="http://schemas.openxmlformats.org/presentationml/2006/main">
  <p:tag name="PA" val="v5.2.6"/>
</p:tagLst>
</file>

<file path=ppt/tags/tag740.xml><?xml version="1.0" encoding="utf-8"?>
<p:tagLst xmlns:p="http://schemas.openxmlformats.org/presentationml/2006/main">
  <p:tag name="PA" val="v5.2.6"/>
</p:tagLst>
</file>

<file path=ppt/tags/tag741.xml><?xml version="1.0" encoding="utf-8"?>
<p:tagLst xmlns:p="http://schemas.openxmlformats.org/presentationml/2006/main">
  <p:tag name="PA" val="v5.2.6"/>
</p:tagLst>
</file>

<file path=ppt/tags/tag742.xml><?xml version="1.0" encoding="utf-8"?>
<p:tagLst xmlns:p="http://schemas.openxmlformats.org/presentationml/2006/main">
  <p:tag name="PA" val="v5.2.6"/>
</p:tagLst>
</file>

<file path=ppt/tags/tag743.xml><?xml version="1.0" encoding="utf-8"?>
<p:tagLst xmlns:p="http://schemas.openxmlformats.org/presentationml/2006/main">
  <p:tag name="PA" val="v5.2.6"/>
</p:tagLst>
</file>

<file path=ppt/tags/tag744.xml><?xml version="1.0" encoding="utf-8"?>
<p:tagLst xmlns:p="http://schemas.openxmlformats.org/presentationml/2006/main">
  <p:tag name="PA" val="v5.2.6"/>
</p:tagLst>
</file>

<file path=ppt/tags/tag745.xml><?xml version="1.0" encoding="utf-8"?>
<p:tagLst xmlns:p="http://schemas.openxmlformats.org/presentationml/2006/main">
  <p:tag name="PA" val="v5.2.6"/>
</p:tagLst>
</file>

<file path=ppt/tags/tag746.xml><?xml version="1.0" encoding="utf-8"?>
<p:tagLst xmlns:p="http://schemas.openxmlformats.org/presentationml/2006/main">
  <p:tag name="PA" val="v5.2.6"/>
</p:tagLst>
</file>

<file path=ppt/tags/tag747.xml><?xml version="1.0" encoding="utf-8"?>
<p:tagLst xmlns:p="http://schemas.openxmlformats.org/presentationml/2006/main">
  <p:tag name="PA" val="v5.2.6"/>
</p:tagLst>
</file>

<file path=ppt/tags/tag748.xml><?xml version="1.0" encoding="utf-8"?>
<p:tagLst xmlns:p="http://schemas.openxmlformats.org/presentationml/2006/main">
  <p:tag name="PA" val="v5.2.6"/>
</p:tagLst>
</file>

<file path=ppt/tags/tag749.xml><?xml version="1.0" encoding="utf-8"?>
<p:tagLst xmlns:p="http://schemas.openxmlformats.org/presentationml/2006/main">
  <p:tag name="PA" val="v5.2.6"/>
</p:tagLst>
</file>

<file path=ppt/tags/tag75.xml><?xml version="1.0" encoding="utf-8"?>
<p:tagLst xmlns:p="http://schemas.openxmlformats.org/presentationml/2006/main">
  <p:tag name="PA" val="v5.2.6"/>
</p:tagLst>
</file>

<file path=ppt/tags/tag750.xml><?xml version="1.0" encoding="utf-8"?>
<p:tagLst xmlns:p="http://schemas.openxmlformats.org/presentationml/2006/main">
  <p:tag name="PA" val="v5.2.6"/>
</p:tagLst>
</file>

<file path=ppt/tags/tag751.xml><?xml version="1.0" encoding="utf-8"?>
<p:tagLst xmlns:p="http://schemas.openxmlformats.org/presentationml/2006/main">
  <p:tag name="PA" val="v5.2.6"/>
</p:tagLst>
</file>

<file path=ppt/tags/tag752.xml><?xml version="1.0" encoding="utf-8"?>
<p:tagLst xmlns:p="http://schemas.openxmlformats.org/presentationml/2006/main">
  <p:tag name="PA" val="v5.2.6"/>
</p:tagLst>
</file>

<file path=ppt/tags/tag753.xml><?xml version="1.0" encoding="utf-8"?>
<p:tagLst xmlns:p="http://schemas.openxmlformats.org/presentationml/2006/main">
  <p:tag name="PA" val="v5.2.6"/>
</p:tagLst>
</file>

<file path=ppt/tags/tag754.xml><?xml version="1.0" encoding="utf-8"?>
<p:tagLst xmlns:p="http://schemas.openxmlformats.org/presentationml/2006/main">
  <p:tag name="PA" val="v5.2.6"/>
</p:tagLst>
</file>

<file path=ppt/tags/tag755.xml><?xml version="1.0" encoding="utf-8"?>
<p:tagLst xmlns:p="http://schemas.openxmlformats.org/presentationml/2006/main">
  <p:tag name="PA" val="v5.2.6"/>
</p:tagLst>
</file>

<file path=ppt/tags/tag756.xml><?xml version="1.0" encoding="utf-8"?>
<p:tagLst xmlns:p="http://schemas.openxmlformats.org/presentationml/2006/main">
  <p:tag name="PA" val="v5.2.6"/>
</p:tagLst>
</file>

<file path=ppt/tags/tag757.xml><?xml version="1.0" encoding="utf-8"?>
<p:tagLst xmlns:p="http://schemas.openxmlformats.org/presentationml/2006/main">
  <p:tag name="PA" val="v5.2.6"/>
</p:tagLst>
</file>

<file path=ppt/tags/tag758.xml><?xml version="1.0" encoding="utf-8"?>
<p:tagLst xmlns:p="http://schemas.openxmlformats.org/presentationml/2006/main">
  <p:tag name="PA" val="v5.2.6"/>
</p:tagLst>
</file>

<file path=ppt/tags/tag759.xml><?xml version="1.0" encoding="utf-8"?>
<p:tagLst xmlns:p="http://schemas.openxmlformats.org/presentationml/2006/main">
  <p:tag name="PA" val="v5.2.6"/>
</p:tagLst>
</file>

<file path=ppt/tags/tag76.xml><?xml version="1.0" encoding="utf-8"?>
<p:tagLst xmlns:p="http://schemas.openxmlformats.org/presentationml/2006/main">
  <p:tag name="PA" val="v5.2.6"/>
</p:tagLst>
</file>

<file path=ppt/tags/tag760.xml><?xml version="1.0" encoding="utf-8"?>
<p:tagLst xmlns:p="http://schemas.openxmlformats.org/presentationml/2006/main">
  <p:tag name="PA" val="v5.2.6"/>
</p:tagLst>
</file>

<file path=ppt/tags/tag761.xml><?xml version="1.0" encoding="utf-8"?>
<p:tagLst xmlns:p="http://schemas.openxmlformats.org/presentationml/2006/main">
  <p:tag name="PA" val="v5.2.6"/>
</p:tagLst>
</file>

<file path=ppt/tags/tag762.xml><?xml version="1.0" encoding="utf-8"?>
<p:tagLst xmlns:p="http://schemas.openxmlformats.org/presentationml/2006/main">
  <p:tag name="PA" val="v5.2.6"/>
</p:tagLst>
</file>

<file path=ppt/tags/tag763.xml><?xml version="1.0" encoding="utf-8"?>
<p:tagLst xmlns:p="http://schemas.openxmlformats.org/presentationml/2006/main">
  <p:tag name="PA" val="v5.2.6"/>
</p:tagLst>
</file>

<file path=ppt/tags/tag764.xml><?xml version="1.0" encoding="utf-8"?>
<p:tagLst xmlns:p="http://schemas.openxmlformats.org/presentationml/2006/main">
  <p:tag name="PA" val="v5.2.6"/>
</p:tagLst>
</file>

<file path=ppt/tags/tag765.xml><?xml version="1.0" encoding="utf-8"?>
<p:tagLst xmlns:p="http://schemas.openxmlformats.org/presentationml/2006/main">
  <p:tag name="PA" val="v5.2.6"/>
</p:tagLst>
</file>

<file path=ppt/tags/tag766.xml><?xml version="1.0" encoding="utf-8"?>
<p:tagLst xmlns:p="http://schemas.openxmlformats.org/presentationml/2006/main">
  <p:tag name="PA" val="v5.2.6"/>
</p:tagLst>
</file>

<file path=ppt/tags/tag767.xml><?xml version="1.0" encoding="utf-8"?>
<p:tagLst xmlns:p="http://schemas.openxmlformats.org/presentationml/2006/main">
  <p:tag name="PA" val="v5.2.6"/>
</p:tagLst>
</file>

<file path=ppt/tags/tag768.xml><?xml version="1.0" encoding="utf-8"?>
<p:tagLst xmlns:p="http://schemas.openxmlformats.org/presentationml/2006/main">
  <p:tag name="PA" val="v5.2.6"/>
</p:tagLst>
</file>

<file path=ppt/tags/tag769.xml><?xml version="1.0" encoding="utf-8"?>
<p:tagLst xmlns:p="http://schemas.openxmlformats.org/presentationml/2006/main">
  <p:tag name="PA" val="v5.2.6"/>
</p:tagLst>
</file>

<file path=ppt/tags/tag77.xml><?xml version="1.0" encoding="utf-8"?>
<p:tagLst xmlns:p="http://schemas.openxmlformats.org/presentationml/2006/main">
  <p:tag name="PA" val="v5.2.6"/>
</p:tagLst>
</file>

<file path=ppt/tags/tag770.xml><?xml version="1.0" encoding="utf-8"?>
<p:tagLst xmlns:p="http://schemas.openxmlformats.org/presentationml/2006/main">
  <p:tag name="PA" val="v5.2.6"/>
</p:tagLst>
</file>

<file path=ppt/tags/tag771.xml><?xml version="1.0" encoding="utf-8"?>
<p:tagLst xmlns:p="http://schemas.openxmlformats.org/presentationml/2006/main">
  <p:tag name="PA" val="v5.2.6"/>
</p:tagLst>
</file>

<file path=ppt/tags/tag772.xml><?xml version="1.0" encoding="utf-8"?>
<p:tagLst xmlns:p="http://schemas.openxmlformats.org/presentationml/2006/main">
  <p:tag name="PA" val="v5.2.6"/>
</p:tagLst>
</file>

<file path=ppt/tags/tag773.xml><?xml version="1.0" encoding="utf-8"?>
<p:tagLst xmlns:p="http://schemas.openxmlformats.org/presentationml/2006/main">
  <p:tag name="PA" val="v5.2.6"/>
</p:tagLst>
</file>

<file path=ppt/tags/tag774.xml><?xml version="1.0" encoding="utf-8"?>
<p:tagLst xmlns:p="http://schemas.openxmlformats.org/presentationml/2006/main">
  <p:tag name="PA" val="v5.2.6"/>
</p:tagLst>
</file>

<file path=ppt/tags/tag775.xml><?xml version="1.0" encoding="utf-8"?>
<p:tagLst xmlns:p="http://schemas.openxmlformats.org/presentationml/2006/main">
  <p:tag name="PA" val="v5.2.6"/>
</p:tagLst>
</file>

<file path=ppt/tags/tag776.xml><?xml version="1.0" encoding="utf-8"?>
<p:tagLst xmlns:p="http://schemas.openxmlformats.org/presentationml/2006/main">
  <p:tag name="PA" val="v5.2.6"/>
</p:tagLst>
</file>

<file path=ppt/tags/tag777.xml><?xml version="1.0" encoding="utf-8"?>
<p:tagLst xmlns:p="http://schemas.openxmlformats.org/presentationml/2006/main">
  <p:tag name="PA" val="v5.2.6"/>
</p:tagLst>
</file>

<file path=ppt/tags/tag778.xml><?xml version="1.0" encoding="utf-8"?>
<p:tagLst xmlns:p="http://schemas.openxmlformats.org/presentationml/2006/main">
  <p:tag name="PA" val="v5.2.6"/>
</p:tagLst>
</file>

<file path=ppt/tags/tag779.xml><?xml version="1.0" encoding="utf-8"?>
<p:tagLst xmlns:p="http://schemas.openxmlformats.org/presentationml/2006/main">
  <p:tag name="PA" val="v5.2.6"/>
</p:tagLst>
</file>

<file path=ppt/tags/tag78.xml><?xml version="1.0" encoding="utf-8"?>
<p:tagLst xmlns:p="http://schemas.openxmlformats.org/presentationml/2006/main">
  <p:tag name="PA" val="v5.2.6"/>
</p:tagLst>
</file>

<file path=ppt/tags/tag780.xml><?xml version="1.0" encoding="utf-8"?>
<p:tagLst xmlns:p="http://schemas.openxmlformats.org/presentationml/2006/main">
  <p:tag name="PA" val="v5.2.6"/>
</p:tagLst>
</file>

<file path=ppt/tags/tag781.xml><?xml version="1.0" encoding="utf-8"?>
<p:tagLst xmlns:p="http://schemas.openxmlformats.org/presentationml/2006/main">
  <p:tag name="PA" val="v5.2.6"/>
</p:tagLst>
</file>

<file path=ppt/tags/tag782.xml><?xml version="1.0" encoding="utf-8"?>
<p:tagLst xmlns:p="http://schemas.openxmlformats.org/presentationml/2006/main">
  <p:tag name="PA" val="v5.2.6"/>
</p:tagLst>
</file>

<file path=ppt/tags/tag783.xml><?xml version="1.0" encoding="utf-8"?>
<p:tagLst xmlns:p="http://schemas.openxmlformats.org/presentationml/2006/main">
  <p:tag name="PA" val="v5.2.6"/>
</p:tagLst>
</file>

<file path=ppt/tags/tag784.xml><?xml version="1.0" encoding="utf-8"?>
<p:tagLst xmlns:p="http://schemas.openxmlformats.org/presentationml/2006/main">
  <p:tag name="PA" val="v5.2.6"/>
</p:tagLst>
</file>

<file path=ppt/tags/tag785.xml><?xml version="1.0" encoding="utf-8"?>
<p:tagLst xmlns:p="http://schemas.openxmlformats.org/presentationml/2006/main">
  <p:tag name="PA" val="v5.2.6"/>
</p:tagLst>
</file>

<file path=ppt/tags/tag786.xml><?xml version="1.0" encoding="utf-8"?>
<p:tagLst xmlns:p="http://schemas.openxmlformats.org/presentationml/2006/main">
  <p:tag name="PA" val="v5.2.6"/>
</p:tagLst>
</file>

<file path=ppt/tags/tag787.xml><?xml version="1.0" encoding="utf-8"?>
<p:tagLst xmlns:p="http://schemas.openxmlformats.org/presentationml/2006/main">
  <p:tag name="PA" val="v5.2.6"/>
</p:tagLst>
</file>

<file path=ppt/tags/tag788.xml><?xml version="1.0" encoding="utf-8"?>
<p:tagLst xmlns:p="http://schemas.openxmlformats.org/presentationml/2006/main">
  <p:tag name="PA" val="v5.2.6"/>
</p:tagLst>
</file>

<file path=ppt/tags/tag789.xml><?xml version="1.0" encoding="utf-8"?>
<p:tagLst xmlns:p="http://schemas.openxmlformats.org/presentationml/2006/main">
  <p:tag name="PA" val="v5.2.6"/>
</p:tagLst>
</file>

<file path=ppt/tags/tag79.xml><?xml version="1.0" encoding="utf-8"?>
<p:tagLst xmlns:p="http://schemas.openxmlformats.org/presentationml/2006/main">
  <p:tag name="PA" val="v5.2.6"/>
</p:tagLst>
</file>

<file path=ppt/tags/tag790.xml><?xml version="1.0" encoding="utf-8"?>
<p:tagLst xmlns:p="http://schemas.openxmlformats.org/presentationml/2006/main">
  <p:tag name="PA" val="v5.2.6"/>
</p:tagLst>
</file>

<file path=ppt/tags/tag791.xml><?xml version="1.0" encoding="utf-8"?>
<p:tagLst xmlns:p="http://schemas.openxmlformats.org/presentationml/2006/main">
  <p:tag name="PA" val="v5.2.6"/>
</p:tagLst>
</file>

<file path=ppt/tags/tag792.xml><?xml version="1.0" encoding="utf-8"?>
<p:tagLst xmlns:p="http://schemas.openxmlformats.org/presentationml/2006/main">
  <p:tag name="PA" val="v5.2.6"/>
</p:tagLst>
</file>

<file path=ppt/tags/tag793.xml><?xml version="1.0" encoding="utf-8"?>
<p:tagLst xmlns:p="http://schemas.openxmlformats.org/presentationml/2006/main">
  <p:tag name="PA" val="v5.2.6"/>
</p:tagLst>
</file>

<file path=ppt/tags/tag794.xml><?xml version="1.0" encoding="utf-8"?>
<p:tagLst xmlns:p="http://schemas.openxmlformats.org/presentationml/2006/main">
  <p:tag name="PA" val="v5.2.6"/>
</p:tagLst>
</file>

<file path=ppt/tags/tag795.xml><?xml version="1.0" encoding="utf-8"?>
<p:tagLst xmlns:p="http://schemas.openxmlformats.org/presentationml/2006/main">
  <p:tag name="PA" val="v5.2.6"/>
</p:tagLst>
</file>

<file path=ppt/tags/tag796.xml><?xml version="1.0" encoding="utf-8"?>
<p:tagLst xmlns:p="http://schemas.openxmlformats.org/presentationml/2006/main">
  <p:tag name="PA" val="v5.2.6"/>
</p:tagLst>
</file>

<file path=ppt/tags/tag797.xml><?xml version="1.0" encoding="utf-8"?>
<p:tagLst xmlns:p="http://schemas.openxmlformats.org/presentationml/2006/main">
  <p:tag name="PA" val="v5.2.6"/>
</p:tagLst>
</file>

<file path=ppt/tags/tag798.xml><?xml version="1.0" encoding="utf-8"?>
<p:tagLst xmlns:p="http://schemas.openxmlformats.org/presentationml/2006/main">
  <p:tag name="PA" val="v5.2.6"/>
</p:tagLst>
</file>

<file path=ppt/tags/tag799.xml><?xml version="1.0" encoding="utf-8"?>
<p:tagLst xmlns:p="http://schemas.openxmlformats.org/presentationml/2006/main">
  <p:tag name="PA" val="v5.2.6"/>
</p:tagLst>
</file>

<file path=ppt/tags/tag8.xml><?xml version="1.0" encoding="utf-8"?>
<p:tagLst xmlns:p="http://schemas.openxmlformats.org/presentationml/2006/main">
  <p:tag name="PA" val="v5.2.6"/>
</p:tagLst>
</file>

<file path=ppt/tags/tag80.xml><?xml version="1.0" encoding="utf-8"?>
<p:tagLst xmlns:p="http://schemas.openxmlformats.org/presentationml/2006/main">
  <p:tag name="PA" val="v5.2.6"/>
</p:tagLst>
</file>

<file path=ppt/tags/tag800.xml><?xml version="1.0" encoding="utf-8"?>
<p:tagLst xmlns:p="http://schemas.openxmlformats.org/presentationml/2006/main">
  <p:tag name="PA" val="v5.2.6"/>
</p:tagLst>
</file>

<file path=ppt/tags/tag801.xml><?xml version="1.0" encoding="utf-8"?>
<p:tagLst xmlns:p="http://schemas.openxmlformats.org/presentationml/2006/main">
  <p:tag name="PA" val="v5.2.6"/>
</p:tagLst>
</file>

<file path=ppt/tags/tag802.xml><?xml version="1.0" encoding="utf-8"?>
<p:tagLst xmlns:p="http://schemas.openxmlformats.org/presentationml/2006/main">
  <p:tag name="PA" val="v5.2.6"/>
</p:tagLst>
</file>

<file path=ppt/tags/tag803.xml><?xml version="1.0" encoding="utf-8"?>
<p:tagLst xmlns:p="http://schemas.openxmlformats.org/presentationml/2006/main">
  <p:tag name="PA" val="v5.2.6"/>
</p:tagLst>
</file>

<file path=ppt/tags/tag804.xml><?xml version="1.0" encoding="utf-8"?>
<p:tagLst xmlns:p="http://schemas.openxmlformats.org/presentationml/2006/main">
  <p:tag name="PA" val="v5.2.6"/>
</p:tagLst>
</file>

<file path=ppt/tags/tag805.xml><?xml version="1.0" encoding="utf-8"?>
<p:tagLst xmlns:p="http://schemas.openxmlformats.org/presentationml/2006/main">
  <p:tag name="PA" val="v5.2.6"/>
</p:tagLst>
</file>

<file path=ppt/tags/tag806.xml><?xml version="1.0" encoding="utf-8"?>
<p:tagLst xmlns:p="http://schemas.openxmlformats.org/presentationml/2006/main">
  <p:tag name="PA" val="v5.2.6"/>
</p:tagLst>
</file>

<file path=ppt/tags/tag807.xml><?xml version="1.0" encoding="utf-8"?>
<p:tagLst xmlns:p="http://schemas.openxmlformats.org/presentationml/2006/main">
  <p:tag name="PA" val="v5.2.6"/>
</p:tagLst>
</file>

<file path=ppt/tags/tag808.xml><?xml version="1.0" encoding="utf-8"?>
<p:tagLst xmlns:p="http://schemas.openxmlformats.org/presentationml/2006/main">
  <p:tag name="PA" val="v5.2.6"/>
</p:tagLst>
</file>

<file path=ppt/tags/tag809.xml><?xml version="1.0" encoding="utf-8"?>
<p:tagLst xmlns:p="http://schemas.openxmlformats.org/presentationml/2006/main">
  <p:tag name="PA" val="v5.2.6"/>
</p:tagLst>
</file>

<file path=ppt/tags/tag81.xml><?xml version="1.0" encoding="utf-8"?>
<p:tagLst xmlns:p="http://schemas.openxmlformats.org/presentationml/2006/main">
  <p:tag name="PA" val="v5.2.6"/>
</p:tagLst>
</file>

<file path=ppt/tags/tag810.xml><?xml version="1.0" encoding="utf-8"?>
<p:tagLst xmlns:p="http://schemas.openxmlformats.org/presentationml/2006/main">
  <p:tag name="PA" val="v5.2.6"/>
</p:tagLst>
</file>

<file path=ppt/tags/tag811.xml><?xml version="1.0" encoding="utf-8"?>
<p:tagLst xmlns:p="http://schemas.openxmlformats.org/presentationml/2006/main">
  <p:tag name="PA" val="v5.2.6"/>
</p:tagLst>
</file>

<file path=ppt/tags/tag812.xml><?xml version="1.0" encoding="utf-8"?>
<p:tagLst xmlns:p="http://schemas.openxmlformats.org/presentationml/2006/main">
  <p:tag name="PA" val="v5.2.6"/>
</p:tagLst>
</file>

<file path=ppt/tags/tag813.xml><?xml version="1.0" encoding="utf-8"?>
<p:tagLst xmlns:p="http://schemas.openxmlformats.org/presentationml/2006/main">
  <p:tag name="PA" val="v5.2.6"/>
</p:tagLst>
</file>

<file path=ppt/tags/tag814.xml><?xml version="1.0" encoding="utf-8"?>
<p:tagLst xmlns:p="http://schemas.openxmlformats.org/presentationml/2006/main">
  <p:tag name="PA" val="v5.2.6"/>
</p:tagLst>
</file>

<file path=ppt/tags/tag815.xml><?xml version="1.0" encoding="utf-8"?>
<p:tagLst xmlns:p="http://schemas.openxmlformats.org/presentationml/2006/main">
  <p:tag name="PA" val="v5.2.6"/>
</p:tagLst>
</file>

<file path=ppt/tags/tag816.xml><?xml version="1.0" encoding="utf-8"?>
<p:tagLst xmlns:p="http://schemas.openxmlformats.org/presentationml/2006/main">
  <p:tag name="PA" val="v5.2.6"/>
</p:tagLst>
</file>

<file path=ppt/tags/tag817.xml><?xml version="1.0" encoding="utf-8"?>
<p:tagLst xmlns:p="http://schemas.openxmlformats.org/presentationml/2006/main">
  <p:tag name="PA" val="v5.2.6"/>
</p:tagLst>
</file>

<file path=ppt/tags/tag818.xml><?xml version="1.0" encoding="utf-8"?>
<p:tagLst xmlns:p="http://schemas.openxmlformats.org/presentationml/2006/main">
  <p:tag name="PA" val="v5.2.6"/>
</p:tagLst>
</file>

<file path=ppt/tags/tag819.xml><?xml version="1.0" encoding="utf-8"?>
<p:tagLst xmlns:p="http://schemas.openxmlformats.org/presentationml/2006/main">
  <p:tag name="PA" val="v5.2.6"/>
</p:tagLst>
</file>

<file path=ppt/tags/tag82.xml><?xml version="1.0" encoding="utf-8"?>
<p:tagLst xmlns:p="http://schemas.openxmlformats.org/presentationml/2006/main">
  <p:tag name="PA" val="v5.2.6"/>
</p:tagLst>
</file>

<file path=ppt/tags/tag820.xml><?xml version="1.0" encoding="utf-8"?>
<p:tagLst xmlns:p="http://schemas.openxmlformats.org/presentationml/2006/main">
  <p:tag name="PA" val="v5.2.6"/>
</p:tagLst>
</file>

<file path=ppt/tags/tag821.xml><?xml version="1.0" encoding="utf-8"?>
<p:tagLst xmlns:p="http://schemas.openxmlformats.org/presentationml/2006/main">
  <p:tag name="PA" val="v5.2.6"/>
</p:tagLst>
</file>

<file path=ppt/tags/tag822.xml><?xml version="1.0" encoding="utf-8"?>
<p:tagLst xmlns:p="http://schemas.openxmlformats.org/presentationml/2006/main">
  <p:tag name="PA" val="v5.2.6"/>
</p:tagLst>
</file>

<file path=ppt/tags/tag823.xml><?xml version="1.0" encoding="utf-8"?>
<p:tagLst xmlns:p="http://schemas.openxmlformats.org/presentationml/2006/main">
  <p:tag name="PA" val="v5.2.6"/>
</p:tagLst>
</file>

<file path=ppt/tags/tag824.xml><?xml version="1.0" encoding="utf-8"?>
<p:tagLst xmlns:p="http://schemas.openxmlformats.org/presentationml/2006/main">
  <p:tag name="PA" val="v5.2.6"/>
</p:tagLst>
</file>

<file path=ppt/tags/tag825.xml><?xml version="1.0" encoding="utf-8"?>
<p:tagLst xmlns:p="http://schemas.openxmlformats.org/presentationml/2006/main">
  <p:tag name="PA" val="v5.2.6"/>
</p:tagLst>
</file>

<file path=ppt/tags/tag826.xml><?xml version="1.0" encoding="utf-8"?>
<p:tagLst xmlns:p="http://schemas.openxmlformats.org/presentationml/2006/main">
  <p:tag name="PA" val="v5.2.6"/>
</p:tagLst>
</file>

<file path=ppt/tags/tag827.xml><?xml version="1.0" encoding="utf-8"?>
<p:tagLst xmlns:p="http://schemas.openxmlformats.org/presentationml/2006/main">
  <p:tag name="PA" val="v5.2.6"/>
</p:tagLst>
</file>

<file path=ppt/tags/tag828.xml><?xml version="1.0" encoding="utf-8"?>
<p:tagLst xmlns:p="http://schemas.openxmlformats.org/presentationml/2006/main">
  <p:tag name="PA" val="v5.2.6"/>
</p:tagLst>
</file>

<file path=ppt/tags/tag829.xml><?xml version="1.0" encoding="utf-8"?>
<p:tagLst xmlns:p="http://schemas.openxmlformats.org/presentationml/2006/main">
  <p:tag name="PA" val="v5.2.6"/>
</p:tagLst>
</file>

<file path=ppt/tags/tag83.xml><?xml version="1.0" encoding="utf-8"?>
<p:tagLst xmlns:p="http://schemas.openxmlformats.org/presentationml/2006/main">
  <p:tag name="PA" val="v5.2.6"/>
</p:tagLst>
</file>

<file path=ppt/tags/tag830.xml><?xml version="1.0" encoding="utf-8"?>
<p:tagLst xmlns:p="http://schemas.openxmlformats.org/presentationml/2006/main">
  <p:tag name="PA" val="v5.2.6"/>
</p:tagLst>
</file>

<file path=ppt/tags/tag831.xml><?xml version="1.0" encoding="utf-8"?>
<p:tagLst xmlns:p="http://schemas.openxmlformats.org/presentationml/2006/main">
  <p:tag name="PA" val="v5.2.6"/>
</p:tagLst>
</file>

<file path=ppt/tags/tag832.xml><?xml version="1.0" encoding="utf-8"?>
<p:tagLst xmlns:p="http://schemas.openxmlformats.org/presentationml/2006/main">
  <p:tag name="PA" val="v5.2.6"/>
</p:tagLst>
</file>

<file path=ppt/tags/tag833.xml><?xml version="1.0" encoding="utf-8"?>
<p:tagLst xmlns:p="http://schemas.openxmlformats.org/presentationml/2006/main">
  <p:tag name="PA" val="v5.2.6"/>
</p:tagLst>
</file>

<file path=ppt/tags/tag834.xml><?xml version="1.0" encoding="utf-8"?>
<p:tagLst xmlns:p="http://schemas.openxmlformats.org/presentationml/2006/main">
  <p:tag name="PA" val="v5.2.6"/>
</p:tagLst>
</file>

<file path=ppt/tags/tag835.xml><?xml version="1.0" encoding="utf-8"?>
<p:tagLst xmlns:p="http://schemas.openxmlformats.org/presentationml/2006/main">
  <p:tag name="PA" val="v5.2.6"/>
</p:tagLst>
</file>

<file path=ppt/tags/tag836.xml><?xml version="1.0" encoding="utf-8"?>
<p:tagLst xmlns:p="http://schemas.openxmlformats.org/presentationml/2006/main">
  <p:tag name="PA" val="v5.2.6"/>
</p:tagLst>
</file>

<file path=ppt/tags/tag837.xml><?xml version="1.0" encoding="utf-8"?>
<p:tagLst xmlns:p="http://schemas.openxmlformats.org/presentationml/2006/main">
  <p:tag name="PA" val="v5.2.6"/>
</p:tagLst>
</file>

<file path=ppt/tags/tag838.xml><?xml version="1.0" encoding="utf-8"?>
<p:tagLst xmlns:p="http://schemas.openxmlformats.org/presentationml/2006/main">
  <p:tag name="PA" val="v5.2.6"/>
</p:tagLst>
</file>

<file path=ppt/tags/tag839.xml><?xml version="1.0" encoding="utf-8"?>
<p:tagLst xmlns:p="http://schemas.openxmlformats.org/presentationml/2006/main">
  <p:tag name="PA" val="v5.2.6"/>
</p:tagLst>
</file>

<file path=ppt/tags/tag84.xml><?xml version="1.0" encoding="utf-8"?>
<p:tagLst xmlns:p="http://schemas.openxmlformats.org/presentationml/2006/main">
  <p:tag name="PA" val="v5.2.6"/>
</p:tagLst>
</file>

<file path=ppt/tags/tag840.xml><?xml version="1.0" encoding="utf-8"?>
<p:tagLst xmlns:p="http://schemas.openxmlformats.org/presentationml/2006/main">
  <p:tag name="PA" val="v5.2.6"/>
</p:tagLst>
</file>

<file path=ppt/tags/tag841.xml><?xml version="1.0" encoding="utf-8"?>
<p:tagLst xmlns:p="http://schemas.openxmlformats.org/presentationml/2006/main">
  <p:tag name="PA" val="v5.2.6"/>
</p:tagLst>
</file>

<file path=ppt/tags/tag842.xml><?xml version="1.0" encoding="utf-8"?>
<p:tagLst xmlns:p="http://schemas.openxmlformats.org/presentationml/2006/main">
  <p:tag name="PA" val="v5.2.6"/>
</p:tagLst>
</file>

<file path=ppt/tags/tag843.xml><?xml version="1.0" encoding="utf-8"?>
<p:tagLst xmlns:p="http://schemas.openxmlformats.org/presentationml/2006/main">
  <p:tag name="PA" val="v5.2.6"/>
</p:tagLst>
</file>

<file path=ppt/tags/tag844.xml><?xml version="1.0" encoding="utf-8"?>
<p:tagLst xmlns:p="http://schemas.openxmlformats.org/presentationml/2006/main">
  <p:tag name="PA" val="v5.2.6"/>
</p:tagLst>
</file>

<file path=ppt/tags/tag845.xml><?xml version="1.0" encoding="utf-8"?>
<p:tagLst xmlns:p="http://schemas.openxmlformats.org/presentationml/2006/main">
  <p:tag name="PA" val="v5.2.6"/>
</p:tagLst>
</file>

<file path=ppt/tags/tag846.xml><?xml version="1.0" encoding="utf-8"?>
<p:tagLst xmlns:p="http://schemas.openxmlformats.org/presentationml/2006/main">
  <p:tag name="PA" val="v5.2.6"/>
</p:tagLst>
</file>

<file path=ppt/tags/tag847.xml><?xml version="1.0" encoding="utf-8"?>
<p:tagLst xmlns:p="http://schemas.openxmlformats.org/presentationml/2006/main">
  <p:tag name="PA" val="v5.2.6"/>
</p:tagLst>
</file>

<file path=ppt/tags/tag848.xml><?xml version="1.0" encoding="utf-8"?>
<p:tagLst xmlns:p="http://schemas.openxmlformats.org/presentationml/2006/main">
  <p:tag name="PA" val="v5.2.6"/>
</p:tagLst>
</file>

<file path=ppt/tags/tag849.xml><?xml version="1.0" encoding="utf-8"?>
<p:tagLst xmlns:p="http://schemas.openxmlformats.org/presentationml/2006/main">
  <p:tag name="PA" val="v5.2.6"/>
</p:tagLst>
</file>

<file path=ppt/tags/tag85.xml><?xml version="1.0" encoding="utf-8"?>
<p:tagLst xmlns:p="http://schemas.openxmlformats.org/presentationml/2006/main">
  <p:tag name="PA" val="v5.2.6"/>
</p:tagLst>
</file>

<file path=ppt/tags/tag850.xml><?xml version="1.0" encoding="utf-8"?>
<p:tagLst xmlns:p="http://schemas.openxmlformats.org/presentationml/2006/main">
  <p:tag name="PA" val="v5.2.6"/>
</p:tagLst>
</file>

<file path=ppt/tags/tag851.xml><?xml version="1.0" encoding="utf-8"?>
<p:tagLst xmlns:p="http://schemas.openxmlformats.org/presentationml/2006/main">
  <p:tag name="PA" val="v5.2.6"/>
</p:tagLst>
</file>

<file path=ppt/tags/tag852.xml><?xml version="1.0" encoding="utf-8"?>
<p:tagLst xmlns:p="http://schemas.openxmlformats.org/presentationml/2006/main">
  <p:tag name="PA" val="v5.2.6"/>
</p:tagLst>
</file>

<file path=ppt/tags/tag853.xml><?xml version="1.0" encoding="utf-8"?>
<p:tagLst xmlns:p="http://schemas.openxmlformats.org/presentationml/2006/main">
  <p:tag name="PA" val="v5.2.6"/>
</p:tagLst>
</file>

<file path=ppt/tags/tag854.xml><?xml version="1.0" encoding="utf-8"?>
<p:tagLst xmlns:p="http://schemas.openxmlformats.org/presentationml/2006/main">
  <p:tag name="PA" val="v5.2.6"/>
</p:tagLst>
</file>

<file path=ppt/tags/tag855.xml><?xml version="1.0" encoding="utf-8"?>
<p:tagLst xmlns:p="http://schemas.openxmlformats.org/presentationml/2006/main">
  <p:tag name="PA" val="v5.2.6"/>
</p:tagLst>
</file>

<file path=ppt/tags/tag856.xml><?xml version="1.0" encoding="utf-8"?>
<p:tagLst xmlns:p="http://schemas.openxmlformats.org/presentationml/2006/main">
  <p:tag name="PA" val="v5.2.6"/>
</p:tagLst>
</file>

<file path=ppt/tags/tag857.xml><?xml version="1.0" encoding="utf-8"?>
<p:tagLst xmlns:p="http://schemas.openxmlformats.org/presentationml/2006/main">
  <p:tag name="PA" val="v5.2.6"/>
</p:tagLst>
</file>

<file path=ppt/tags/tag858.xml><?xml version="1.0" encoding="utf-8"?>
<p:tagLst xmlns:p="http://schemas.openxmlformats.org/presentationml/2006/main">
  <p:tag name="PA" val="v5.2.6"/>
</p:tagLst>
</file>

<file path=ppt/tags/tag859.xml><?xml version="1.0" encoding="utf-8"?>
<p:tagLst xmlns:p="http://schemas.openxmlformats.org/presentationml/2006/main">
  <p:tag name="PA" val="v5.2.6"/>
</p:tagLst>
</file>

<file path=ppt/tags/tag86.xml><?xml version="1.0" encoding="utf-8"?>
<p:tagLst xmlns:p="http://schemas.openxmlformats.org/presentationml/2006/main">
  <p:tag name="PA" val="v5.2.6"/>
</p:tagLst>
</file>

<file path=ppt/tags/tag860.xml><?xml version="1.0" encoding="utf-8"?>
<p:tagLst xmlns:p="http://schemas.openxmlformats.org/presentationml/2006/main">
  <p:tag name="PA" val="v5.2.6"/>
</p:tagLst>
</file>

<file path=ppt/tags/tag861.xml><?xml version="1.0" encoding="utf-8"?>
<p:tagLst xmlns:p="http://schemas.openxmlformats.org/presentationml/2006/main">
  <p:tag name="PA" val="v5.2.6"/>
</p:tagLst>
</file>

<file path=ppt/tags/tag862.xml><?xml version="1.0" encoding="utf-8"?>
<p:tagLst xmlns:p="http://schemas.openxmlformats.org/presentationml/2006/main">
  <p:tag name="PA" val="v5.2.6"/>
</p:tagLst>
</file>

<file path=ppt/tags/tag863.xml><?xml version="1.0" encoding="utf-8"?>
<p:tagLst xmlns:p="http://schemas.openxmlformats.org/presentationml/2006/main">
  <p:tag name="PA" val="v5.2.6"/>
</p:tagLst>
</file>

<file path=ppt/tags/tag864.xml><?xml version="1.0" encoding="utf-8"?>
<p:tagLst xmlns:p="http://schemas.openxmlformats.org/presentationml/2006/main">
  <p:tag name="PA" val="v5.2.6"/>
</p:tagLst>
</file>

<file path=ppt/tags/tag865.xml><?xml version="1.0" encoding="utf-8"?>
<p:tagLst xmlns:p="http://schemas.openxmlformats.org/presentationml/2006/main">
  <p:tag name="PA" val="v5.2.6"/>
</p:tagLst>
</file>

<file path=ppt/tags/tag866.xml><?xml version="1.0" encoding="utf-8"?>
<p:tagLst xmlns:p="http://schemas.openxmlformats.org/presentationml/2006/main">
  <p:tag name="PA" val="v5.2.6"/>
</p:tagLst>
</file>

<file path=ppt/tags/tag867.xml><?xml version="1.0" encoding="utf-8"?>
<p:tagLst xmlns:p="http://schemas.openxmlformats.org/presentationml/2006/main">
  <p:tag name="PA" val="v5.2.6"/>
</p:tagLst>
</file>

<file path=ppt/tags/tag868.xml><?xml version="1.0" encoding="utf-8"?>
<p:tagLst xmlns:p="http://schemas.openxmlformats.org/presentationml/2006/main">
  <p:tag name="PA" val="v5.2.6"/>
</p:tagLst>
</file>

<file path=ppt/tags/tag869.xml><?xml version="1.0" encoding="utf-8"?>
<p:tagLst xmlns:p="http://schemas.openxmlformats.org/presentationml/2006/main">
  <p:tag name="PA" val="v5.2.6"/>
</p:tagLst>
</file>

<file path=ppt/tags/tag87.xml><?xml version="1.0" encoding="utf-8"?>
<p:tagLst xmlns:p="http://schemas.openxmlformats.org/presentationml/2006/main">
  <p:tag name="PA" val="v5.2.6"/>
</p:tagLst>
</file>

<file path=ppt/tags/tag870.xml><?xml version="1.0" encoding="utf-8"?>
<p:tagLst xmlns:p="http://schemas.openxmlformats.org/presentationml/2006/main">
  <p:tag name="PA" val="v5.2.6"/>
</p:tagLst>
</file>

<file path=ppt/tags/tag871.xml><?xml version="1.0" encoding="utf-8"?>
<p:tagLst xmlns:p="http://schemas.openxmlformats.org/presentationml/2006/main">
  <p:tag name="PA" val="v5.2.6"/>
</p:tagLst>
</file>

<file path=ppt/tags/tag872.xml><?xml version="1.0" encoding="utf-8"?>
<p:tagLst xmlns:p="http://schemas.openxmlformats.org/presentationml/2006/main">
  <p:tag name="PA" val="v5.2.6"/>
</p:tagLst>
</file>

<file path=ppt/tags/tag873.xml><?xml version="1.0" encoding="utf-8"?>
<p:tagLst xmlns:p="http://schemas.openxmlformats.org/presentationml/2006/main">
  <p:tag name="PA" val="v5.2.6"/>
</p:tagLst>
</file>

<file path=ppt/tags/tag874.xml><?xml version="1.0" encoding="utf-8"?>
<p:tagLst xmlns:p="http://schemas.openxmlformats.org/presentationml/2006/main">
  <p:tag name="PA" val="v5.2.6"/>
</p:tagLst>
</file>

<file path=ppt/tags/tag875.xml><?xml version="1.0" encoding="utf-8"?>
<p:tagLst xmlns:p="http://schemas.openxmlformats.org/presentationml/2006/main">
  <p:tag name="PA" val="v5.2.6"/>
</p:tagLst>
</file>

<file path=ppt/tags/tag876.xml><?xml version="1.0" encoding="utf-8"?>
<p:tagLst xmlns:p="http://schemas.openxmlformats.org/presentationml/2006/main">
  <p:tag name="PA" val="v5.2.6"/>
</p:tagLst>
</file>

<file path=ppt/tags/tag877.xml><?xml version="1.0" encoding="utf-8"?>
<p:tagLst xmlns:p="http://schemas.openxmlformats.org/presentationml/2006/main">
  <p:tag name="PA" val="v5.2.6"/>
</p:tagLst>
</file>

<file path=ppt/tags/tag878.xml><?xml version="1.0" encoding="utf-8"?>
<p:tagLst xmlns:p="http://schemas.openxmlformats.org/presentationml/2006/main">
  <p:tag name="PA" val="v5.2.6"/>
</p:tagLst>
</file>

<file path=ppt/tags/tag879.xml><?xml version="1.0" encoding="utf-8"?>
<p:tagLst xmlns:p="http://schemas.openxmlformats.org/presentationml/2006/main">
  <p:tag name="PA" val="v5.2.6"/>
</p:tagLst>
</file>

<file path=ppt/tags/tag88.xml><?xml version="1.0" encoding="utf-8"?>
<p:tagLst xmlns:p="http://schemas.openxmlformats.org/presentationml/2006/main">
  <p:tag name="PA" val="v5.2.6"/>
</p:tagLst>
</file>

<file path=ppt/tags/tag880.xml><?xml version="1.0" encoding="utf-8"?>
<p:tagLst xmlns:p="http://schemas.openxmlformats.org/presentationml/2006/main">
  <p:tag name="PA" val="v5.2.6"/>
</p:tagLst>
</file>

<file path=ppt/tags/tag881.xml><?xml version="1.0" encoding="utf-8"?>
<p:tagLst xmlns:p="http://schemas.openxmlformats.org/presentationml/2006/main">
  <p:tag name="PA" val="v5.2.6"/>
</p:tagLst>
</file>

<file path=ppt/tags/tag882.xml><?xml version="1.0" encoding="utf-8"?>
<p:tagLst xmlns:p="http://schemas.openxmlformats.org/presentationml/2006/main">
  <p:tag name="PA" val="v5.2.6"/>
</p:tagLst>
</file>

<file path=ppt/tags/tag883.xml><?xml version="1.0" encoding="utf-8"?>
<p:tagLst xmlns:p="http://schemas.openxmlformats.org/presentationml/2006/main">
  <p:tag name="PA" val="v5.2.6"/>
</p:tagLst>
</file>

<file path=ppt/tags/tag884.xml><?xml version="1.0" encoding="utf-8"?>
<p:tagLst xmlns:p="http://schemas.openxmlformats.org/presentationml/2006/main">
  <p:tag name="PA" val="v5.2.6"/>
</p:tagLst>
</file>

<file path=ppt/tags/tag885.xml><?xml version="1.0" encoding="utf-8"?>
<p:tagLst xmlns:p="http://schemas.openxmlformats.org/presentationml/2006/main">
  <p:tag name="PA" val="v5.2.6"/>
</p:tagLst>
</file>

<file path=ppt/tags/tag886.xml><?xml version="1.0" encoding="utf-8"?>
<p:tagLst xmlns:p="http://schemas.openxmlformats.org/presentationml/2006/main">
  <p:tag name="PA" val="v5.2.6"/>
</p:tagLst>
</file>

<file path=ppt/tags/tag887.xml><?xml version="1.0" encoding="utf-8"?>
<p:tagLst xmlns:p="http://schemas.openxmlformats.org/presentationml/2006/main">
  <p:tag name="PA" val="v5.2.6"/>
</p:tagLst>
</file>

<file path=ppt/tags/tag888.xml><?xml version="1.0" encoding="utf-8"?>
<p:tagLst xmlns:p="http://schemas.openxmlformats.org/presentationml/2006/main">
  <p:tag name="PA" val="v5.2.6"/>
</p:tagLst>
</file>

<file path=ppt/tags/tag889.xml><?xml version="1.0" encoding="utf-8"?>
<p:tagLst xmlns:p="http://schemas.openxmlformats.org/presentationml/2006/main">
  <p:tag name="PA" val="v5.2.6"/>
</p:tagLst>
</file>

<file path=ppt/tags/tag89.xml><?xml version="1.0" encoding="utf-8"?>
<p:tagLst xmlns:p="http://schemas.openxmlformats.org/presentationml/2006/main">
  <p:tag name="PA" val="v5.2.6"/>
</p:tagLst>
</file>

<file path=ppt/tags/tag890.xml><?xml version="1.0" encoding="utf-8"?>
<p:tagLst xmlns:p="http://schemas.openxmlformats.org/presentationml/2006/main">
  <p:tag name="PA" val="v5.2.6"/>
</p:tagLst>
</file>

<file path=ppt/tags/tag891.xml><?xml version="1.0" encoding="utf-8"?>
<p:tagLst xmlns:p="http://schemas.openxmlformats.org/presentationml/2006/main">
  <p:tag name="PA" val="v5.2.6"/>
</p:tagLst>
</file>

<file path=ppt/tags/tag892.xml><?xml version="1.0" encoding="utf-8"?>
<p:tagLst xmlns:p="http://schemas.openxmlformats.org/presentationml/2006/main">
  <p:tag name="PA" val="v5.2.6"/>
</p:tagLst>
</file>

<file path=ppt/tags/tag893.xml><?xml version="1.0" encoding="utf-8"?>
<p:tagLst xmlns:p="http://schemas.openxmlformats.org/presentationml/2006/main">
  <p:tag name="PA" val="v5.2.6"/>
</p:tagLst>
</file>

<file path=ppt/tags/tag894.xml><?xml version="1.0" encoding="utf-8"?>
<p:tagLst xmlns:p="http://schemas.openxmlformats.org/presentationml/2006/main">
  <p:tag name="PA" val="v5.2.6"/>
</p:tagLst>
</file>

<file path=ppt/tags/tag895.xml><?xml version="1.0" encoding="utf-8"?>
<p:tagLst xmlns:p="http://schemas.openxmlformats.org/presentationml/2006/main">
  <p:tag name="PA" val="v5.2.6"/>
</p:tagLst>
</file>

<file path=ppt/tags/tag896.xml><?xml version="1.0" encoding="utf-8"?>
<p:tagLst xmlns:p="http://schemas.openxmlformats.org/presentationml/2006/main">
  <p:tag name="PA" val="v5.2.6"/>
</p:tagLst>
</file>

<file path=ppt/tags/tag897.xml><?xml version="1.0" encoding="utf-8"?>
<p:tagLst xmlns:p="http://schemas.openxmlformats.org/presentationml/2006/main">
  <p:tag name="PA" val="v5.2.6"/>
</p:tagLst>
</file>

<file path=ppt/tags/tag898.xml><?xml version="1.0" encoding="utf-8"?>
<p:tagLst xmlns:p="http://schemas.openxmlformats.org/presentationml/2006/main">
  <p:tag name="PA" val="v5.2.6"/>
</p:tagLst>
</file>

<file path=ppt/tags/tag899.xml><?xml version="1.0" encoding="utf-8"?>
<p:tagLst xmlns:p="http://schemas.openxmlformats.org/presentationml/2006/main">
  <p:tag name="PA" val="v5.2.6"/>
</p:tagLst>
</file>

<file path=ppt/tags/tag9.xml><?xml version="1.0" encoding="utf-8"?>
<p:tagLst xmlns:p="http://schemas.openxmlformats.org/presentationml/2006/main">
  <p:tag name="PA" val="v5.2.6"/>
</p:tagLst>
</file>

<file path=ppt/tags/tag90.xml><?xml version="1.0" encoding="utf-8"?>
<p:tagLst xmlns:p="http://schemas.openxmlformats.org/presentationml/2006/main">
  <p:tag name="PA" val="v5.2.6"/>
</p:tagLst>
</file>

<file path=ppt/tags/tag900.xml><?xml version="1.0" encoding="utf-8"?>
<p:tagLst xmlns:p="http://schemas.openxmlformats.org/presentationml/2006/main">
  <p:tag name="PA" val="v5.2.6"/>
</p:tagLst>
</file>

<file path=ppt/tags/tag901.xml><?xml version="1.0" encoding="utf-8"?>
<p:tagLst xmlns:p="http://schemas.openxmlformats.org/presentationml/2006/main">
  <p:tag name="PA" val="v5.2.6"/>
</p:tagLst>
</file>

<file path=ppt/tags/tag902.xml><?xml version="1.0" encoding="utf-8"?>
<p:tagLst xmlns:p="http://schemas.openxmlformats.org/presentationml/2006/main">
  <p:tag name="PA" val="v5.2.6"/>
</p:tagLst>
</file>

<file path=ppt/tags/tag903.xml><?xml version="1.0" encoding="utf-8"?>
<p:tagLst xmlns:p="http://schemas.openxmlformats.org/presentationml/2006/main">
  <p:tag name="PA" val="v5.2.6"/>
</p:tagLst>
</file>

<file path=ppt/tags/tag904.xml><?xml version="1.0" encoding="utf-8"?>
<p:tagLst xmlns:p="http://schemas.openxmlformats.org/presentationml/2006/main">
  <p:tag name="PA" val="v5.2.6"/>
</p:tagLst>
</file>

<file path=ppt/tags/tag905.xml><?xml version="1.0" encoding="utf-8"?>
<p:tagLst xmlns:p="http://schemas.openxmlformats.org/presentationml/2006/main">
  <p:tag name="PA" val="v5.2.6"/>
</p:tagLst>
</file>

<file path=ppt/tags/tag906.xml><?xml version="1.0" encoding="utf-8"?>
<p:tagLst xmlns:p="http://schemas.openxmlformats.org/presentationml/2006/main">
  <p:tag name="PA" val="v5.2.6"/>
</p:tagLst>
</file>

<file path=ppt/tags/tag907.xml><?xml version="1.0" encoding="utf-8"?>
<p:tagLst xmlns:p="http://schemas.openxmlformats.org/presentationml/2006/main">
  <p:tag name="PA" val="v5.2.6"/>
</p:tagLst>
</file>

<file path=ppt/tags/tag908.xml><?xml version="1.0" encoding="utf-8"?>
<p:tagLst xmlns:p="http://schemas.openxmlformats.org/presentationml/2006/main">
  <p:tag name="PA" val="v5.2.6"/>
</p:tagLst>
</file>

<file path=ppt/tags/tag909.xml><?xml version="1.0" encoding="utf-8"?>
<p:tagLst xmlns:p="http://schemas.openxmlformats.org/presentationml/2006/main">
  <p:tag name="PA" val="v5.2.6"/>
</p:tagLst>
</file>

<file path=ppt/tags/tag91.xml><?xml version="1.0" encoding="utf-8"?>
<p:tagLst xmlns:p="http://schemas.openxmlformats.org/presentationml/2006/main">
  <p:tag name="PA" val="v5.2.6"/>
</p:tagLst>
</file>

<file path=ppt/tags/tag910.xml><?xml version="1.0" encoding="utf-8"?>
<p:tagLst xmlns:p="http://schemas.openxmlformats.org/presentationml/2006/main">
  <p:tag name="PA" val="v5.2.6"/>
</p:tagLst>
</file>

<file path=ppt/tags/tag911.xml><?xml version="1.0" encoding="utf-8"?>
<p:tagLst xmlns:p="http://schemas.openxmlformats.org/presentationml/2006/main">
  <p:tag name="PA" val="v5.2.6"/>
</p:tagLst>
</file>

<file path=ppt/tags/tag912.xml><?xml version="1.0" encoding="utf-8"?>
<p:tagLst xmlns:p="http://schemas.openxmlformats.org/presentationml/2006/main">
  <p:tag name="PA" val="v5.2.6"/>
</p:tagLst>
</file>

<file path=ppt/tags/tag913.xml><?xml version="1.0" encoding="utf-8"?>
<p:tagLst xmlns:p="http://schemas.openxmlformats.org/presentationml/2006/main">
  <p:tag name="PA" val="v5.2.6"/>
</p:tagLst>
</file>

<file path=ppt/tags/tag914.xml><?xml version="1.0" encoding="utf-8"?>
<p:tagLst xmlns:p="http://schemas.openxmlformats.org/presentationml/2006/main">
  <p:tag name="PA" val="v5.2.6"/>
</p:tagLst>
</file>

<file path=ppt/tags/tag915.xml><?xml version="1.0" encoding="utf-8"?>
<p:tagLst xmlns:p="http://schemas.openxmlformats.org/presentationml/2006/main">
  <p:tag name="PA" val="v5.2.6"/>
</p:tagLst>
</file>

<file path=ppt/tags/tag916.xml><?xml version="1.0" encoding="utf-8"?>
<p:tagLst xmlns:p="http://schemas.openxmlformats.org/presentationml/2006/main">
  <p:tag name="PA" val="v5.2.6"/>
</p:tagLst>
</file>

<file path=ppt/tags/tag917.xml><?xml version="1.0" encoding="utf-8"?>
<p:tagLst xmlns:p="http://schemas.openxmlformats.org/presentationml/2006/main">
  <p:tag name="PA" val="v5.2.6"/>
</p:tagLst>
</file>

<file path=ppt/tags/tag918.xml><?xml version="1.0" encoding="utf-8"?>
<p:tagLst xmlns:p="http://schemas.openxmlformats.org/presentationml/2006/main">
  <p:tag name="PA" val="v5.2.6"/>
</p:tagLst>
</file>

<file path=ppt/tags/tag919.xml><?xml version="1.0" encoding="utf-8"?>
<p:tagLst xmlns:p="http://schemas.openxmlformats.org/presentationml/2006/main">
  <p:tag name="PA" val="v5.2.6"/>
</p:tagLst>
</file>

<file path=ppt/tags/tag92.xml><?xml version="1.0" encoding="utf-8"?>
<p:tagLst xmlns:p="http://schemas.openxmlformats.org/presentationml/2006/main">
  <p:tag name="PA" val="v5.2.6"/>
</p:tagLst>
</file>

<file path=ppt/tags/tag920.xml><?xml version="1.0" encoding="utf-8"?>
<p:tagLst xmlns:p="http://schemas.openxmlformats.org/presentationml/2006/main">
  <p:tag name="PA" val="v5.2.6"/>
</p:tagLst>
</file>

<file path=ppt/tags/tag921.xml><?xml version="1.0" encoding="utf-8"?>
<p:tagLst xmlns:p="http://schemas.openxmlformats.org/presentationml/2006/main">
  <p:tag name="PA" val="v5.2.6"/>
</p:tagLst>
</file>

<file path=ppt/tags/tag922.xml><?xml version="1.0" encoding="utf-8"?>
<p:tagLst xmlns:p="http://schemas.openxmlformats.org/presentationml/2006/main">
  <p:tag name="PA" val="v5.2.6"/>
</p:tagLst>
</file>

<file path=ppt/tags/tag923.xml><?xml version="1.0" encoding="utf-8"?>
<p:tagLst xmlns:p="http://schemas.openxmlformats.org/presentationml/2006/main">
  <p:tag name="PA" val="v5.2.6"/>
</p:tagLst>
</file>

<file path=ppt/tags/tag924.xml><?xml version="1.0" encoding="utf-8"?>
<p:tagLst xmlns:p="http://schemas.openxmlformats.org/presentationml/2006/main">
  <p:tag name="PA" val="v5.2.6"/>
</p:tagLst>
</file>

<file path=ppt/tags/tag925.xml><?xml version="1.0" encoding="utf-8"?>
<p:tagLst xmlns:p="http://schemas.openxmlformats.org/presentationml/2006/main">
  <p:tag name="PA" val="v5.2.6"/>
</p:tagLst>
</file>

<file path=ppt/tags/tag926.xml><?xml version="1.0" encoding="utf-8"?>
<p:tagLst xmlns:p="http://schemas.openxmlformats.org/presentationml/2006/main">
  <p:tag name="PA" val="v5.2.6"/>
</p:tagLst>
</file>

<file path=ppt/tags/tag927.xml><?xml version="1.0" encoding="utf-8"?>
<p:tagLst xmlns:p="http://schemas.openxmlformats.org/presentationml/2006/main">
  <p:tag name="PA" val="v5.2.6"/>
</p:tagLst>
</file>

<file path=ppt/tags/tag928.xml><?xml version="1.0" encoding="utf-8"?>
<p:tagLst xmlns:p="http://schemas.openxmlformats.org/presentationml/2006/main">
  <p:tag name="PA" val="v5.2.6"/>
</p:tagLst>
</file>

<file path=ppt/tags/tag929.xml><?xml version="1.0" encoding="utf-8"?>
<p:tagLst xmlns:p="http://schemas.openxmlformats.org/presentationml/2006/main">
  <p:tag name="PA" val="v5.2.6"/>
</p:tagLst>
</file>

<file path=ppt/tags/tag93.xml><?xml version="1.0" encoding="utf-8"?>
<p:tagLst xmlns:p="http://schemas.openxmlformats.org/presentationml/2006/main">
  <p:tag name="PA" val="v5.2.6"/>
</p:tagLst>
</file>

<file path=ppt/tags/tag930.xml><?xml version="1.0" encoding="utf-8"?>
<p:tagLst xmlns:p="http://schemas.openxmlformats.org/presentationml/2006/main">
  <p:tag name="PA" val="v5.2.6"/>
</p:tagLst>
</file>

<file path=ppt/tags/tag931.xml><?xml version="1.0" encoding="utf-8"?>
<p:tagLst xmlns:p="http://schemas.openxmlformats.org/presentationml/2006/main">
  <p:tag name="PA" val="v5.2.6"/>
</p:tagLst>
</file>

<file path=ppt/tags/tag932.xml><?xml version="1.0" encoding="utf-8"?>
<p:tagLst xmlns:p="http://schemas.openxmlformats.org/presentationml/2006/main">
  <p:tag name="PA" val="v5.2.6"/>
</p:tagLst>
</file>

<file path=ppt/tags/tag933.xml><?xml version="1.0" encoding="utf-8"?>
<p:tagLst xmlns:p="http://schemas.openxmlformats.org/presentationml/2006/main">
  <p:tag name="PA" val="v5.2.6"/>
</p:tagLst>
</file>

<file path=ppt/tags/tag934.xml><?xml version="1.0" encoding="utf-8"?>
<p:tagLst xmlns:p="http://schemas.openxmlformats.org/presentationml/2006/main">
  <p:tag name="PA" val="v5.2.6"/>
</p:tagLst>
</file>

<file path=ppt/tags/tag935.xml><?xml version="1.0" encoding="utf-8"?>
<p:tagLst xmlns:p="http://schemas.openxmlformats.org/presentationml/2006/main">
  <p:tag name="PA" val="v5.2.6"/>
</p:tagLst>
</file>

<file path=ppt/tags/tag936.xml><?xml version="1.0" encoding="utf-8"?>
<p:tagLst xmlns:p="http://schemas.openxmlformats.org/presentationml/2006/main">
  <p:tag name="PA" val="v5.2.6"/>
</p:tagLst>
</file>

<file path=ppt/tags/tag937.xml><?xml version="1.0" encoding="utf-8"?>
<p:tagLst xmlns:p="http://schemas.openxmlformats.org/presentationml/2006/main">
  <p:tag name="PA" val="v5.2.6"/>
</p:tagLst>
</file>

<file path=ppt/tags/tag938.xml><?xml version="1.0" encoding="utf-8"?>
<p:tagLst xmlns:p="http://schemas.openxmlformats.org/presentationml/2006/main">
  <p:tag name="PA" val="v5.2.6"/>
</p:tagLst>
</file>

<file path=ppt/tags/tag939.xml><?xml version="1.0" encoding="utf-8"?>
<p:tagLst xmlns:p="http://schemas.openxmlformats.org/presentationml/2006/main">
  <p:tag name="PA" val="v5.2.6"/>
</p:tagLst>
</file>

<file path=ppt/tags/tag94.xml><?xml version="1.0" encoding="utf-8"?>
<p:tagLst xmlns:p="http://schemas.openxmlformats.org/presentationml/2006/main">
  <p:tag name="PA" val="v5.2.6"/>
</p:tagLst>
</file>

<file path=ppt/tags/tag940.xml><?xml version="1.0" encoding="utf-8"?>
<p:tagLst xmlns:p="http://schemas.openxmlformats.org/presentationml/2006/main">
  <p:tag name="PA" val="v5.2.6"/>
</p:tagLst>
</file>

<file path=ppt/tags/tag941.xml><?xml version="1.0" encoding="utf-8"?>
<p:tagLst xmlns:p="http://schemas.openxmlformats.org/presentationml/2006/main">
  <p:tag name="PA" val="v5.2.6"/>
</p:tagLst>
</file>

<file path=ppt/tags/tag942.xml><?xml version="1.0" encoding="utf-8"?>
<p:tagLst xmlns:p="http://schemas.openxmlformats.org/presentationml/2006/main">
  <p:tag name="PA" val="v5.2.6"/>
</p:tagLst>
</file>

<file path=ppt/tags/tag943.xml><?xml version="1.0" encoding="utf-8"?>
<p:tagLst xmlns:p="http://schemas.openxmlformats.org/presentationml/2006/main">
  <p:tag name="PA" val="v5.2.6"/>
</p:tagLst>
</file>

<file path=ppt/tags/tag944.xml><?xml version="1.0" encoding="utf-8"?>
<p:tagLst xmlns:p="http://schemas.openxmlformats.org/presentationml/2006/main">
  <p:tag name="PA" val="v5.2.6"/>
</p:tagLst>
</file>

<file path=ppt/tags/tag945.xml><?xml version="1.0" encoding="utf-8"?>
<p:tagLst xmlns:p="http://schemas.openxmlformats.org/presentationml/2006/main">
  <p:tag name="PA" val="v5.2.6"/>
</p:tagLst>
</file>

<file path=ppt/tags/tag946.xml><?xml version="1.0" encoding="utf-8"?>
<p:tagLst xmlns:p="http://schemas.openxmlformats.org/presentationml/2006/main">
  <p:tag name="PA" val="v5.2.6"/>
</p:tagLst>
</file>

<file path=ppt/tags/tag947.xml><?xml version="1.0" encoding="utf-8"?>
<p:tagLst xmlns:p="http://schemas.openxmlformats.org/presentationml/2006/main">
  <p:tag name="PA" val="v5.2.6"/>
</p:tagLst>
</file>

<file path=ppt/tags/tag948.xml><?xml version="1.0" encoding="utf-8"?>
<p:tagLst xmlns:p="http://schemas.openxmlformats.org/presentationml/2006/main">
  <p:tag name="PA" val="v5.2.6"/>
</p:tagLst>
</file>

<file path=ppt/tags/tag949.xml><?xml version="1.0" encoding="utf-8"?>
<p:tagLst xmlns:p="http://schemas.openxmlformats.org/presentationml/2006/main">
  <p:tag name="PA" val="v5.2.6"/>
</p:tagLst>
</file>

<file path=ppt/tags/tag95.xml><?xml version="1.0" encoding="utf-8"?>
<p:tagLst xmlns:p="http://schemas.openxmlformats.org/presentationml/2006/main">
  <p:tag name="PA" val="v5.2.6"/>
</p:tagLst>
</file>

<file path=ppt/tags/tag950.xml><?xml version="1.0" encoding="utf-8"?>
<p:tagLst xmlns:p="http://schemas.openxmlformats.org/presentationml/2006/main">
  <p:tag name="PA" val="v5.2.6"/>
</p:tagLst>
</file>

<file path=ppt/tags/tag951.xml><?xml version="1.0" encoding="utf-8"?>
<p:tagLst xmlns:p="http://schemas.openxmlformats.org/presentationml/2006/main">
  <p:tag name="PA" val="v5.2.6"/>
</p:tagLst>
</file>

<file path=ppt/tags/tag952.xml><?xml version="1.0" encoding="utf-8"?>
<p:tagLst xmlns:p="http://schemas.openxmlformats.org/presentationml/2006/main">
  <p:tag name="PA" val="v5.2.6"/>
</p:tagLst>
</file>

<file path=ppt/tags/tag953.xml><?xml version="1.0" encoding="utf-8"?>
<p:tagLst xmlns:p="http://schemas.openxmlformats.org/presentationml/2006/main">
  <p:tag name="PA" val="v5.2.6"/>
</p:tagLst>
</file>

<file path=ppt/tags/tag954.xml><?xml version="1.0" encoding="utf-8"?>
<p:tagLst xmlns:p="http://schemas.openxmlformats.org/presentationml/2006/main">
  <p:tag name="PA" val="v5.2.6"/>
</p:tagLst>
</file>

<file path=ppt/tags/tag955.xml><?xml version="1.0" encoding="utf-8"?>
<p:tagLst xmlns:p="http://schemas.openxmlformats.org/presentationml/2006/main">
  <p:tag name="PA" val="v5.2.6"/>
</p:tagLst>
</file>

<file path=ppt/tags/tag956.xml><?xml version="1.0" encoding="utf-8"?>
<p:tagLst xmlns:p="http://schemas.openxmlformats.org/presentationml/2006/main">
  <p:tag name="PA" val="v5.2.6"/>
</p:tagLst>
</file>

<file path=ppt/tags/tag957.xml><?xml version="1.0" encoding="utf-8"?>
<p:tagLst xmlns:p="http://schemas.openxmlformats.org/presentationml/2006/main">
  <p:tag name="PA" val="v5.2.6"/>
</p:tagLst>
</file>

<file path=ppt/tags/tag958.xml><?xml version="1.0" encoding="utf-8"?>
<p:tagLst xmlns:p="http://schemas.openxmlformats.org/presentationml/2006/main">
  <p:tag name="PA" val="v5.2.6"/>
</p:tagLst>
</file>

<file path=ppt/tags/tag959.xml><?xml version="1.0" encoding="utf-8"?>
<p:tagLst xmlns:p="http://schemas.openxmlformats.org/presentationml/2006/main">
  <p:tag name="PA" val="v5.2.6"/>
</p:tagLst>
</file>

<file path=ppt/tags/tag96.xml><?xml version="1.0" encoding="utf-8"?>
<p:tagLst xmlns:p="http://schemas.openxmlformats.org/presentationml/2006/main">
  <p:tag name="PA" val="v5.2.6"/>
</p:tagLst>
</file>

<file path=ppt/tags/tag960.xml><?xml version="1.0" encoding="utf-8"?>
<p:tagLst xmlns:p="http://schemas.openxmlformats.org/presentationml/2006/main">
  <p:tag name="PA" val="v5.2.6"/>
</p:tagLst>
</file>

<file path=ppt/tags/tag961.xml><?xml version="1.0" encoding="utf-8"?>
<p:tagLst xmlns:p="http://schemas.openxmlformats.org/presentationml/2006/main">
  <p:tag name="PA" val="v5.2.6"/>
</p:tagLst>
</file>

<file path=ppt/tags/tag962.xml><?xml version="1.0" encoding="utf-8"?>
<p:tagLst xmlns:p="http://schemas.openxmlformats.org/presentationml/2006/main">
  <p:tag name="PA" val="v5.2.6"/>
</p:tagLst>
</file>

<file path=ppt/tags/tag963.xml><?xml version="1.0" encoding="utf-8"?>
<p:tagLst xmlns:p="http://schemas.openxmlformats.org/presentationml/2006/main">
  <p:tag name="PA" val="v5.2.6"/>
</p:tagLst>
</file>

<file path=ppt/tags/tag964.xml><?xml version="1.0" encoding="utf-8"?>
<p:tagLst xmlns:p="http://schemas.openxmlformats.org/presentationml/2006/main">
  <p:tag name="PA" val="v5.2.6"/>
</p:tagLst>
</file>

<file path=ppt/tags/tag965.xml><?xml version="1.0" encoding="utf-8"?>
<p:tagLst xmlns:p="http://schemas.openxmlformats.org/presentationml/2006/main">
  <p:tag name="PA" val="v5.2.6"/>
</p:tagLst>
</file>

<file path=ppt/tags/tag966.xml><?xml version="1.0" encoding="utf-8"?>
<p:tagLst xmlns:p="http://schemas.openxmlformats.org/presentationml/2006/main">
  <p:tag name="PA" val="v5.2.6"/>
</p:tagLst>
</file>

<file path=ppt/tags/tag967.xml><?xml version="1.0" encoding="utf-8"?>
<p:tagLst xmlns:p="http://schemas.openxmlformats.org/presentationml/2006/main">
  <p:tag name="PA" val="v5.2.6"/>
</p:tagLst>
</file>

<file path=ppt/tags/tag968.xml><?xml version="1.0" encoding="utf-8"?>
<p:tagLst xmlns:p="http://schemas.openxmlformats.org/presentationml/2006/main">
  <p:tag name="PA" val="v5.2.6"/>
</p:tagLst>
</file>

<file path=ppt/tags/tag969.xml><?xml version="1.0" encoding="utf-8"?>
<p:tagLst xmlns:p="http://schemas.openxmlformats.org/presentationml/2006/main">
  <p:tag name="PA" val="v5.2.6"/>
</p:tagLst>
</file>

<file path=ppt/tags/tag97.xml><?xml version="1.0" encoding="utf-8"?>
<p:tagLst xmlns:p="http://schemas.openxmlformats.org/presentationml/2006/main">
  <p:tag name="PA" val="v5.2.6"/>
</p:tagLst>
</file>

<file path=ppt/tags/tag970.xml><?xml version="1.0" encoding="utf-8"?>
<p:tagLst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98.xml><?xml version="1.0" encoding="utf-8"?>
<p:tagLst xmlns:p="http://schemas.openxmlformats.org/presentationml/2006/main">
  <p:tag name="PA" val="v5.2.6"/>
</p:tagLst>
</file>

<file path=ppt/tags/tag99.xml><?xml version="1.0" encoding="utf-8"?>
<p:tagLst xmlns:p="http://schemas.openxmlformats.org/presentationml/2006/main">
  <p:tag name="PA" val="v5.2.6"/>
</p:tagLst>
</file>

<file path=ppt/theme/theme1.xml><?xml version="1.0" encoding="utf-8"?>
<a:theme xmlns:a="http://schemas.openxmlformats.org/drawingml/2006/main" name="Office Theme">
  <a:themeElements>
    <a:clrScheme name="x2m0mzta">
      <a:dk1>
        <a:srgbClr val="000000"/>
      </a:dk1>
      <a:lt1>
        <a:srgbClr val="FFFFFF"/>
      </a:lt1>
      <a:dk2>
        <a:srgbClr val="FAB220"/>
      </a:dk2>
      <a:lt2>
        <a:srgbClr val="FA7901"/>
      </a:lt2>
      <a:accent1>
        <a:srgbClr val="CB2332"/>
      </a:accent1>
      <a:accent2>
        <a:srgbClr val="A6325B"/>
      </a:accent2>
      <a:accent3>
        <a:srgbClr val="0B4366"/>
      </a:accent3>
      <a:accent4>
        <a:srgbClr val="21A0D3"/>
      </a:accent4>
      <a:accent5>
        <a:srgbClr val="3CC5D1"/>
      </a:accent5>
      <a:accent6>
        <a:srgbClr val="4CC9A9"/>
      </a:accent6>
      <a:hlink>
        <a:srgbClr val="3B424C"/>
      </a:hlink>
      <a:folHlink>
        <a:srgbClr val="1C171E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cap="rnd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defRPr sz="4800" b="1" dirty="0" smtClean="0">
            <a:solidFill>
              <a:schemeClr val="bg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33104</Words>
  <Application>WPS 演示</Application>
  <PresentationFormat>全屏显示(16:9)</PresentationFormat>
  <Paragraphs>2910</Paragraphs>
  <Slides>251</Slides>
  <Notes>0</Notes>
  <HiddenSlides>0</HiddenSlides>
  <MMClips>27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251</vt:i4>
      </vt:variant>
    </vt:vector>
  </HeadingPairs>
  <TitlesOfParts>
    <vt:vector size="261" baseType="lpstr">
      <vt:lpstr>Arial</vt:lpstr>
      <vt:lpstr>宋体</vt:lpstr>
      <vt:lpstr>Wingdings</vt:lpstr>
      <vt:lpstr>微软雅黑</vt:lpstr>
      <vt:lpstr>Arial Unicode MS</vt:lpstr>
      <vt:lpstr>等线</vt:lpstr>
      <vt:lpstr>Arial Unicode MS</vt:lpstr>
      <vt:lpstr>Fira Code Medium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第02课 字符串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第03课 列表和元组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第04课 条件语句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第05课  字典与集合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第06课  for循环、公共操作与推导式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第07课  while循环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第08课  函数（1）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第09课  函数（2）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第10课  文件和文件夹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实战001 批量修改文件名</vt:lpstr>
      <vt:lpstr>PowerPoint 演示文稿</vt:lpstr>
      <vt:lpstr>第11课  闭包和装饰器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第12课  面向对象（1）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第13课  面向对象（2）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第14课  面向对象（3）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第15课  异常处理和存储数据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第16课  模块和包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第17课  SQL in Python 认识SQLite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第18课  SQL in Python 之 PyMySQL介绍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pptmall.net</dc:title>
  <dc:creator>pptmall.net</dc:creator>
  <cp:lastModifiedBy>summer</cp:lastModifiedBy>
  <cp:revision>1860</cp:revision>
  <dcterms:created xsi:type="dcterms:W3CDTF">2014-02-28T09:23:00Z</dcterms:created>
  <dcterms:modified xsi:type="dcterms:W3CDTF">2023-09-15T11:33:09Z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B51C0AC7797C42E78795D265775AC6CA_13</vt:lpwstr>
  </property>
  <property fmtid="{D5CDD505-2E9C-101B-9397-08002B2CF9AE}" pid="3" name="KSOProductBuildVer">
    <vt:lpwstr>2052-12.1.0.15374</vt:lpwstr>
  </property>
</Properties>
</file>